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DBE0B"/>
    <a:srgbClr val="F98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2"/>
    <p:restoredTop sz="96327"/>
  </p:normalViewPr>
  <p:slideViewPr>
    <p:cSldViewPr snapToGrid="0" snapToObjects="1">
      <p:cViewPr varScale="1">
        <p:scale>
          <a:sx n="189" d="100"/>
          <a:sy n="189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4A35-6FFD-8E4F-B734-5BA78EF1E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98AC1-DDA5-3F42-9C04-1A06479EA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A0F67-5E60-1E42-8425-52E502A9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E4BC-2A48-1448-A7AC-85F13C156ABA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492D7-0423-8E45-B70E-3EFDF82D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6F96C-36A4-3C43-B60D-5BDE9979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D344-615C-5A4D-A6F8-C640FECB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6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7123-2A8C-E549-A773-6EB482BA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BD0DA-2140-F145-9B2B-54BA30C04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58E23-38B1-474D-B275-E145324E6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E4BC-2A48-1448-A7AC-85F13C156ABA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49921-3C02-454F-A399-69559FDD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73263-97A0-7649-B462-0586C82E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D344-615C-5A4D-A6F8-C640FECB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8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C448D-B3C1-874B-BCB2-25A5E6050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917C5-3807-C240-AFAD-B30ED28FF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4CB0F-8292-5F4F-BD7D-1D9D5FAA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E4BC-2A48-1448-A7AC-85F13C156ABA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68E10-DC4D-E049-A7D8-8FD80EE8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626C3-37F2-0B41-BC81-286CDBED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D344-615C-5A4D-A6F8-C640FECB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DD2B-F15D-F842-B40C-F67AD52A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920F-DDA4-894A-8F03-105FF9915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39D41-9506-1B45-89D8-F8976365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E4BC-2A48-1448-A7AC-85F13C156ABA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43534-C8A6-3947-9137-D877437D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A4F07-AA3E-D545-BB48-3F10E39A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D344-615C-5A4D-A6F8-C640FECB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5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3864-4437-8B40-84D1-288E2734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E4917-6032-C74E-82D5-9F3B59D1A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5BD8B-7A94-3042-B769-07D569C1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E4BC-2A48-1448-A7AC-85F13C156ABA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5F3B-2F3E-4440-A770-B9EC3DE4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37914-659F-5E40-844D-4A7FC7E3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D344-615C-5A4D-A6F8-C640FECB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1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0D16-D28B-4D47-8F0F-97787761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4284-8597-2F49-95F9-5C9AFD506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39692-285D-B940-9228-6C0BFD29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C23B3-AC6B-4A4B-B807-82ACEF26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E4BC-2A48-1448-A7AC-85F13C156ABA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B963E-28A3-484A-A4CC-CFE62F6C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F9BA0-FAFE-CF4B-9EAE-DB17E628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D344-615C-5A4D-A6F8-C640FECB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5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1D4C-9109-0243-BBF5-67CD7CF1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97E4B-E2CB-1C4E-B070-17555083C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2C76B-AF95-1A44-99DA-C51DE1D94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3D82B-362B-B349-AECF-DADFE40D5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88F06-975A-9645-9269-7F52000F3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62B5A-8DC3-2A43-8E72-D90F0AD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E4BC-2A48-1448-A7AC-85F13C156ABA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25BFA-94B2-7D4A-891C-003D41AB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E4C37-BC33-1A44-B2D6-539734EA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D344-615C-5A4D-A6F8-C640FECB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5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1D73-3313-8F45-8E74-F1A6AEFD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03495-EEFF-D846-9CBC-CD6A1373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E4BC-2A48-1448-A7AC-85F13C156ABA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67301-E6B6-4F4D-A3F9-85234C2B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A3CAD-C478-FF42-9554-74887595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D344-615C-5A4D-A6F8-C640FECB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7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8D5C2-FD53-8E47-93E5-AFA25C79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E4BC-2A48-1448-A7AC-85F13C156ABA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830EE-1F71-D14D-8081-BC3A431F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5B4CE-8BF6-E942-BA9C-6BB67919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D344-615C-5A4D-A6F8-C640FECB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2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60BE-B01F-C44C-846B-618A1A98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C335-BDA3-D544-A496-9F623ED5A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F604D-951E-7642-A94B-EC67C6FEA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CF45-158B-A24A-8150-C6CBBC6C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E4BC-2A48-1448-A7AC-85F13C156ABA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D1494-0795-B841-9569-B05B8986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17D68-357B-534E-AFCD-33529D4A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D344-615C-5A4D-A6F8-C640FECB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8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0B8E-EC93-7A4F-B34B-BBEAD3D7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BF922A-46ED-9D4E-A2D4-F0452B8B0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E49FE-54FC-6643-B095-93C6E1E1F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CAEDA-7B18-9449-A803-C2CB6C45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E4BC-2A48-1448-A7AC-85F13C156ABA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2D6F6-4994-A343-A3CC-F36012FF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2EF0C-0163-0E46-88FD-6B98D521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D344-615C-5A4D-A6F8-C640FECB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5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DC348-755F-1741-90B8-378DD959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19E01-CB5B-F149-900B-E94DC5F25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5D4A2-0F99-7140-9876-877A87D44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AE4BC-2A48-1448-A7AC-85F13C156ABA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EFEA0-4BDE-1740-8A93-1EE86E171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0CC96-EA86-7140-AE42-EF2306CAC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FD344-615C-5A4D-A6F8-C640FECB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2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0FE9C2-784E-EF4F-9D67-836BF25AC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70" y="134055"/>
            <a:ext cx="7275757" cy="658989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23DB05B-254B-9540-8E2C-AB8F307561C1}"/>
              </a:ext>
            </a:extLst>
          </p:cNvPr>
          <p:cNvSpPr/>
          <p:nvPr/>
        </p:nvSpPr>
        <p:spPr>
          <a:xfrm>
            <a:off x="5198276" y="5018151"/>
            <a:ext cx="91440" cy="91440"/>
          </a:xfrm>
          <a:prstGeom prst="ellipse">
            <a:avLst/>
          </a:prstGeom>
          <a:solidFill>
            <a:srgbClr val="F980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65B7AC-D049-8443-AA63-EC66DA4F4748}"/>
              </a:ext>
            </a:extLst>
          </p:cNvPr>
          <p:cNvSpPr/>
          <p:nvPr/>
        </p:nvSpPr>
        <p:spPr>
          <a:xfrm>
            <a:off x="6057308" y="5018151"/>
            <a:ext cx="91440" cy="91440"/>
          </a:xfrm>
          <a:prstGeom prst="ellipse">
            <a:avLst/>
          </a:prstGeom>
          <a:solidFill>
            <a:srgbClr val="F980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129E36-E691-5046-BDAD-623F4DE83872}"/>
              </a:ext>
            </a:extLst>
          </p:cNvPr>
          <p:cNvSpPr/>
          <p:nvPr/>
        </p:nvSpPr>
        <p:spPr>
          <a:xfrm>
            <a:off x="5903916" y="5018151"/>
            <a:ext cx="91440" cy="91440"/>
          </a:xfrm>
          <a:prstGeom prst="ellipse">
            <a:avLst/>
          </a:prstGeom>
          <a:solidFill>
            <a:srgbClr val="2DBE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8CDCEB-9AAF-3246-B432-D15FC0B22EEC}"/>
              </a:ext>
            </a:extLst>
          </p:cNvPr>
          <p:cNvSpPr/>
          <p:nvPr/>
        </p:nvSpPr>
        <p:spPr>
          <a:xfrm>
            <a:off x="5346312" y="5018151"/>
            <a:ext cx="91440" cy="91440"/>
          </a:xfrm>
          <a:prstGeom prst="ellipse">
            <a:avLst/>
          </a:prstGeom>
          <a:solidFill>
            <a:srgbClr val="2DBE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0CB0D6-9023-5E46-9514-26E00D459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179" y="407804"/>
            <a:ext cx="3791457" cy="28290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90AC2F-F666-AD41-9D1C-2FF017B53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627" y="3693062"/>
            <a:ext cx="3861483" cy="28056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72B4C8-609E-D14D-AE9F-3DF719D38E99}"/>
              </a:ext>
            </a:extLst>
          </p:cNvPr>
          <p:cNvSpPr txBox="1"/>
          <p:nvPr/>
        </p:nvSpPr>
        <p:spPr>
          <a:xfrm>
            <a:off x="1109382" y="2124634"/>
            <a:ext cx="174811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formation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6336ED-9074-A345-9A2C-C61AD61B9C9C}"/>
              </a:ext>
            </a:extLst>
          </p:cNvPr>
          <p:cNvSpPr txBox="1"/>
          <p:nvPr/>
        </p:nvSpPr>
        <p:spPr>
          <a:xfrm>
            <a:off x="1109381" y="5403475"/>
            <a:ext cx="174811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formation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formation</a:t>
            </a:r>
          </a:p>
        </p:txBody>
      </p:sp>
    </p:spTree>
    <p:extLst>
      <p:ext uri="{BB962C8B-B14F-4D97-AF65-F5344CB8AC3E}">
        <p14:creationId xmlns:p14="http://schemas.microsoft.com/office/powerpoint/2010/main" val="1256964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Weng, Andrew</dc:creator>
  <cp:lastModifiedBy>Weng, Andrew</cp:lastModifiedBy>
  <cp:revision>11</cp:revision>
  <dcterms:created xsi:type="dcterms:W3CDTF">2020-12-07T14:48:46Z</dcterms:created>
  <dcterms:modified xsi:type="dcterms:W3CDTF">2020-12-21T16:50:29Z</dcterms:modified>
</cp:coreProperties>
</file>