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B83-453B-8B4C-9601-31C2CCDA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0AF52-2CC1-C644-A98E-7C677732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BD14-20AE-0E41-A10D-482B1EC5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2780-036E-1740-866F-65A4AA0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6F4-1861-B54B-B4B8-BF73C0D8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3348-8BC5-BB43-AC1A-5877C47B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29A60-F2EC-5A48-845E-109E3D5F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081B-DBC8-F946-A9DB-44D82C28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D052-B616-C14A-ABCB-FC55A4D3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B0DA-115E-8044-BBBE-12381785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98D84-C64E-2E45-BAB5-A367F36E5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FA34-0776-B242-843F-76FAFD2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921E-9B7E-C54E-AD3A-2D6582EE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AB0C-D626-DF43-88EA-69E89C2E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E464-6E24-A341-8132-FB6B96A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C2F-1D81-A341-9BF6-66763822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8AF5-45ED-FE4E-8E82-863390C0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7FBA-18D7-4A4B-BD29-4309263A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D63D-CFE1-1F4A-BA5F-C3A529CD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1B1B-239E-C34F-A744-F2948ED6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9EA8-C92F-CF4B-AE9D-BA505281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30985-1843-104B-BC8D-CF26CCD5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BB9C-BD99-2F40-81B6-76E0C03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D0AB-F415-D844-BE00-88F73214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0916-3417-6B49-8B24-A684F43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1655-F9D2-4E43-BA63-BB96B7D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13E-27B9-4743-9DB9-9B392013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0D25-0CC7-1F48-8E4D-1C2B0859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9842-FACA-9C4B-BAC3-CB69CBCF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774E-1580-E648-A0F7-9ADD4DF6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4BE9-D1CF-6144-AB63-F99228A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5330-3427-7F4B-83DC-39263D6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51E7-11F3-F548-B87E-2BAAEF60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69F7-5A48-2446-99EE-9CCB63FA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87CFE-1A69-014D-931E-5108EABFF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A2092-849C-0F44-AEDE-A72BD504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F627-1AC3-8E4F-8C46-AD7C4EAD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CAD2-64BB-2A47-95AA-EC5AB214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8FC73-64A5-544E-8F03-1682ADB3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AF14-4B81-7644-8767-C857D35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52AEE-5871-E747-8ED2-E8B462B8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0ED7-7FBF-7F49-BBF6-F6665CD2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E93B0-0073-2C4D-BD90-32B0E18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FA502-73B6-A540-845E-382D3600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413A3-4C26-334A-9683-6156CACD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32E6-A7FA-0249-8178-40BE9F4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9385-7ECB-504C-B33A-895E51E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5B68-A7DB-AC4E-9D2A-8594AAC9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0909-6F9B-9645-8E3D-735FFDFA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7DAA-A567-6B41-8847-9B2D95E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D9F5-CA09-3D4D-AA46-E0CFDF3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C45B-5FB2-1244-AA92-EF5D04E9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4C46-D012-DC4F-A1D4-938823D8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71B7-D4B7-E94D-A93D-318A13DB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A317D-E908-5043-9D69-CAD6D96F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7D51-8555-244C-86BD-BEEA3A8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49EE-4A0E-E14A-81A2-3A827CE2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40705-5DBD-404C-9068-EEE3010C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EC61-0FFF-CF4D-AD7D-9079F502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D676-8A16-984E-835D-4ADC7670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679B-1124-034D-B434-C8845D21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E3FC-B93D-2E47-9A3F-E3474EB67643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3915-E470-7A47-84DA-1811F0F3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CAB9-53D9-914F-84BD-8C2CD364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CBA5-AAEE-B640-BA87-E8FF31CC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85634-5EE4-744A-A413-BE2444C9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42"/>
            <a:ext cx="11935061" cy="3181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ACD93-2302-B546-9DF4-B03D4D2E2753}"/>
              </a:ext>
            </a:extLst>
          </p:cNvPr>
          <p:cNvSpPr txBox="1"/>
          <p:nvPr/>
        </p:nvSpPr>
        <p:spPr>
          <a:xfrm>
            <a:off x="7572725" y="2781361"/>
            <a:ext cx="10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♦︎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C2568-1986-E54F-BDF8-71A469CF004C}"/>
              </a:ext>
            </a:extLst>
          </p:cNvPr>
          <p:cNvSpPr txBox="1"/>
          <p:nvPr/>
        </p:nvSpPr>
        <p:spPr>
          <a:xfrm>
            <a:off x="10314798" y="1974859"/>
            <a:ext cx="10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♣︎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F8BF76-AC48-CC47-B091-98CE7E51F308}"/>
              </a:ext>
            </a:extLst>
          </p:cNvPr>
          <p:cNvSpPr txBox="1"/>
          <p:nvPr/>
        </p:nvSpPr>
        <p:spPr>
          <a:xfrm>
            <a:off x="788216" y="2749363"/>
            <a:ext cx="10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♦︎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E842C-89B5-794B-B036-BA7C3E0DD4F4}"/>
              </a:ext>
            </a:extLst>
          </p:cNvPr>
          <p:cNvSpPr txBox="1"/>
          <p:nvPr/>
        </p:nvSpPr>
        <p:spPr>
          <a:xfrm>
            <a:off x="2199397" y="1974859"/>
            <a:ext cx="10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♣︎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5BC6C-2605-544A-9E6C-57C36ECBE23E}"/>
              </a:ext>
            </a:extLst>
          </p:cNvPr>
          <p:cNvSpPr txBox="1"/>
          <p:nvPr/>
        </p:nvSpPr>
        <p:spPr>
          <a:xfrm>
            <a:off x="574249" y="2821762"/>
            <a:ext cx="4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5A5E4-BC53-874F-9963-A1232DAA33A1}"/>
              </a:ext>
            </a:extLst>
          </p:cNvPr>
          <p:cNvSpPr txBox="1"/>
          <p:nvPr/>
        </p:nvSpPr>
        <p:spPr>
          <a:xfrm>
            <a:off x="2656749" y="2902164"/>
            <a:ext cx="4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E082F-9E4B-6141-A69C-02980D4E90C2}"/>
              </a:ext>
            </a:extLst>
          </p:cNvPr>
          <p:cNvSpPr txBox="1"/>
          <p:nvPr/>
        </p:nvSpPr>
        <p:spPr>
          <a:xfrm>
            <a:off x="7160815" y="2926692"/>
            <a:ext cx="4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39D6D-D92C-3C46-B3A4-B42564D6AABF}"/>
              </a:ext>
            </a:extLst>
          </p:cNvPr>
          <p:cNvSpPr txBox="1"/>
          <p:nvPr/>
        </p:nvSpPr>
        <p:spPr>
          <a:xfrm>
            <a:off x="10761871" y="2902164"/>
            <a:ext cx="46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E047D-00DA-9E4B-8CA3-E6564FC044A3}"/>
              </a:ext>
            </a:extLst>
          </p:cNvPr>
          <p:cNvSpPr txBox="1"/>
          <p:nvPr/>
        </p:nvSpPr>
        <p:spPr>
          <a:xfrm>
            <a:off x="837870" y="1621042"/>
            <a:ext cx="70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373E9-14F6-6642-AA5A-EE22E60F308C}"/>
              </a:ext>
            </a:extLst>
          </p:cNvPr>
          <p:cNvSpPr txBox="1"/>
          <p:nvPr/>
        </p:nvSpPr>
        <p:spPr>
          <a:xfrm>
            <a:off x="6216597" y="1621042"/>
            <a:ext cx="196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1147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25</cp:revision>
  <dcterms:created xsi:type="dcterms:W3CDTF">2020-12-07T14:43:56Z</dcterms:created>
  <dcterms:modified xsi:type="dcterms:W3CDTF">2020-12-21T01:05:13Z</dcterms:modified>
</cp:coreProperties>
</file>