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7"/>
  </p:normalViewPr>
  <p:slideViewPr>
    <p:cSldViewPr snapToGrid="0" snapToObjects="1">
      <p:cViewPr varScale="1">
        <p:scale>
          <a:sx n="76" d="100"/>
          <a:sy n="7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4D46-BBC2-024D-B3B2-5A53767F1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F8B76-E76E-574A-84EA-9BE41B3E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995B-42D8-B84E-9BF7-7719C6FD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9160C-3B4E-074E-A8E9-7AB65E91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8CD6-5F65-3848-A74F-950D0E59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891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B6D-904B-EC45-A086-FD09AAD8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51830-7DE4-3E47-A58A-404BF786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4619-6091-654D-88CA-AD1CF533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F505-DDCE-1D40-A4FA-AF4D1014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5F07-F980-944F-A49B-66AA2DBC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73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CA238-7793-4A4F-B01F-33A9BC4D2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E2AB-FED6-EF42-920E-099E25A4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ADCD-75BC-C44F-8E68-2F6EFDEF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9EBA-D092-2A44-8776-62C2C79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30D4-AC59-9F4F-861A-364B21F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0428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837-A6CB-CB48-8E11-F8720EB5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7267-02D5-2D4B-A33B-6AD4DBEB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E7E9-128E-AF4E-8953-E6FFA84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713A-2216-FC42-AB7B-D3351A2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F3D7-8A71-6F41-81CE-D658F6AC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41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14AD-493E-0C43-80EC-9E32A533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643F-F4A8-004D-B216-8759289A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CB71-3F78-E840-A447-A3112F70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C81-22D1-954E-B601-1ADDF2FE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359B-3498-6F40-B80C-72C74F5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780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CACA-9970-8840-9BBA-13F184DF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BC5A-AEB9-3B48-9C56-90AE51F29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10F6-4F95-384C-B550-0AB09087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087B3-6A4D-5D46-B102-449130A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FF267-6393-C545-A4CF-750A1E1B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75E7-26EF-864E-AEF3-542CFDF8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31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260F-871E-3D49-9AFF-3311A90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9FA1-50BA-A34C-9714-DC65B8D3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6381-DB1A-E744-A768-9C1FB698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70686-C92F-8A42-9396-DE5AA1B17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34770-DC8B-FD49-9290-5B44A91E1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11BCD-1E96-9743-B78E-C00B2FA7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D5631-6F47-9D4E-90EA-AB04877A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3689D-A8C0-CD41-BFAF-C686F17E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798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17B9-41F1-674D-9414-2A004C9B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78243-1947-954E-ACC8-87E4CBF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58F1-C89F-9740-8BB7-B57B89C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F6FE5-C1F4-5147-8288-EBD86EB5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219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F6F45-BF15-474D-A0F5-CA04D88C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5F466-3544-CA47-A728-1C68EF8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21796-C937-354F-B6EC-93A4917B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734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62A-E181-D340-AED6-4820DF86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C280-0784-DF43-AD23-9781CA8A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D900C-FD6F-B34D-A803-42571015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75CA-30B9-EB49-B3D8-B118BF05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CF7D-D6FA-4D49-A0F0-968FF0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218F-25CA-0742-A90E-781A1331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445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5DC2-A488-6247-8C27-7BA68D59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114-6935-2F4A-9782-6114AD97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1166-44A3-414B-801A-2A7B05F0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52225-1F17-8840-B743-3CD693A0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AC44-0D1E-D849-A036-D434DB99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A4D9E-BE25-8D43-B446-9A86995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489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5C250-8BB1-824A-8522-25FD17D1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259A9-2963-0347-B886-27AB2816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2114-BA15-2A45-A2E0-E7990B37E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149F-C9F5-9F47-BE5D-80F17FC27C0B}" type="datetimeFigureOut">
              <a:rPr lang="en-RU" smtClean="0"/>
              <a:t>4/22/21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73BB-6E4D-1941-89B7-64A58E8B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136-0882-A84B-A09E-DD530227B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5D37-61CF-C149-B4B7-9936CBBAEA3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644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AD1-840E-7B4F-811B-9392212F1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EE284-4A25-424C-8009-EC6A8FA23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D66708-8B51-2C48-B9FD-AE285FDA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7E3C-D9C3-014D-B1DA-11F2525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073184-1287-B648-8439-0450EE89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988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714466-A21A-F241-A254-65F17996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5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4B302-7AEF-824C-803C-F0972706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9D0568C-4C5C-DB4D-AFAE-5C6B8D74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692D66-E747-6344-9EFB-F3C35F99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FB35B7-1634-D54C-B726-D2654742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22337E4B-D50D-DA43-B4C5-5273FD9A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Kovylyaev</dc:creator>
  <cp:lastModifiedBy>Ковыляев Иван Сергеевич</cp:lastModifiedBy>
  <cp:revision>2</cp:revision>
  <dcterms:created xsi:type="dcterms:W3CDTF">2021-04-07T08:08:49Z</dcterms:created>
  <dcterms:modified xsi:type="dcterms:W3CDTF">2021-04-22T08:11:36Z</dcterms:modified>
</cp:coreProperties>
</file>