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3A6F-E15C-CF40-96B5-893E466B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A13B3-1929-FB42-B3DC-5E5215C8A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76C-3BD7-7842-AAAD-C58E666C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C169-E292-F24B-AC1D-DDCF54CB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D209F-D16A-CF45-8AF0-3A4A411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62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AEED-706F-494D-B2C8-D0FA8C9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CA7F1-3DA8-154D-B874-B39D4816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EDC8-4086-A444-962D-BB24F8F4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56A1-6B34-2647-9F4B-60D9FDA8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034E-F89C-2E45-B3CC-F7BA0773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645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8A263-8BC3-7F45-A4A9-5ABCEC6D9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C8861-AE0A-B54A-AD19-577FE8756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3F26-6D10-8741-B971-EFDF56BD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1A8C-3253-C146-8917-5E11DA3A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6011-632B-034D-925F-8AEDFBCD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97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1FF8-245C-A74E-BEB5-03A002C4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7929-DFC4-FF43-9969-A29E67A2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E1F8-B21B-B544-AA57-322808DD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3154-8B64-6B42-9C06-21DE9AC7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2C23-81D9-8B47-A1F6-AF0CF34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751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9C8-800C-9441-A931-82818C45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F990-BA10-164E-95F8-A2DA8B41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ADB4-9839-A14A-B096-EA2FFA4C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C8A7-3908-7A41-ACFA-A1C4B705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A2E9-AC56-6047-89BA-292DC804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837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AD77-7936-3C46-85E0-D2677D08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04BB-6F61-1A45-AEFB-B2DCEC809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3931-4608-7F4F-9BE8-6C9E49FD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2EBFB-40AD-9F41-AF26-3CDD2CD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51C1-D435-1B41-9F3E-D64C23B0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6D783-F1EF-CD4D-90B7-32E41F2C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65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6A5D-CC95-0340-A606-E13BD315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D841-AF34-ED4F-9D3D-0505B015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9CE80-9F47-8B4B-81AC-1E5E7BB2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582F-EA19-494D-A380-A37821EB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1B8B-387F-714A-8A8C-24C0105DD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D5FE7-C7E0-BD47-B10B-7200CF63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70D48-CDCA-604C-80C2-5D33294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80C6E-444A-234C-9592-150C016F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706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0719-82A2-AD41-9B68-E142F715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1A568-6ACE-3045-9B8E-F151DB74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BCFC7-9698-EC4A-A9D5-997F4FD4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D050B-343C-A448-B450-0AAC33F0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8713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C5D76-BE5F-9041-BCCF-DD6460DB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730D3-7833-3047-9CD4-D56AAD1F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B728-E51B-7343-9A1A-0D15CA6B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353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4198-FEE1-614B-8D1C-2912C7E9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7FB1-3D9C-254A-8541-5D5611CF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A85E-796D-FA47-8363-2EA17E086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D069-3765-FC44-9E51-D0E3C3EA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5916-594B-6B41-8E56-02CAEADE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9B35-650E-5B45-A1C4-1657D374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28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6EF2-5AD7-C240-88FA-81EFD5E9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BB12-AD4B-4D4E-9FD2-558D7FCD4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E659-BA00-8E48-A744-382F1720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F6C3-556A-5A4B-A709-A2140186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56E16-76AC-C346-A1EB-3B4569F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64725-B1BD-A34E-8D11-F611600B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434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EE39F-EEF9-9D43-88CB-5428200D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44A1-766A-3B48-B031-436E5C18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4C7D-AAFD-C34C-974F-9C7F2541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A2E5-85D8-0141-A3EE-7AE8F62087B6}" type="datetimeFigureOut">
              <a:rPr lang="en-RU" smtClean="0"/>
              <a:t>01.12.2021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BB6-4B12-1444-AD53-BE67ADF00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A5B7-C174-6947-A9CD-0C5740BD2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15BC-81EA-AF4C-AD43-C356922A3EA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171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8F7A36-B746-0B40-A1F2-9C314067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F06995F-F060-D546-A140-A757FAF0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4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2C52B2E5-1259-6C46-860C-4C275044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A60883-143E-A34A-8DDE-BA9818C1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B9C542-34DE-C042-BC16-0FA5C1D5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E99F87-675C-9B4D-A1D2-D027E64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A5F35AA-983B-074C-BE20-6D20CC8D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7F02E50-561E-8647-ABDA-173C1AE7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E345836-E667-5244-8762-7508F1C9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3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05DE719-BA4B-CC48-8E23-E2D5A209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C64C620-2475-8D4A-9C10-92E1A02C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67EF7275-EBB6-0946-8F94-E9F2F9AE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7CF701B9-5463-B341-9A41-8B58B4F5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Ковыляев Иван Сергеевич</dc:creator>
  <cp:lastModifiedBy>Ковыляев Иван Сергеевич</cp:lastModifiedBy>
  <cp:revision>1</cp:revision>
  <dcterms:created xsi:type="dcterms:W3CDTF">2021-12-01T16:09:34Z</dcterms:created>
  <dcterms:modified xsi:type="dcterms:W3CDTF">2021-12-01T16:12:10Z</dcterms:modified>
</cp:coreProperties>
</file>