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85E223-EFB2-462B-8BF1-2D716A5A3172}" v="168" dt="2020-03-10T15:47:30.739"/>
    <p1510:client id="{BA3A81A9-FA18-4939-9229-56E0C2215108}" v="343" dt="2020-03-10T15:49:07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islav Kućanda" userId="S::tkucanda@racunarstvo.hr::3f178999-c42d-4865-bc3e-180cf9c33645" providerId="AD" clId="Web-{3C85E223-EFB2-462B-8BF1-2D716A5A3172}"/>
    <pc:docChg chg="modSld">
      <pc:chgData name="Tomislav Kućanda" userId="S::tkucanda@racunarstvo.hr::3f178999-c42d-4865-bc3e-180cf9c33645" providerId="AD" clId="Web-{3C85E223-EFB2-462B-8BF1-2D716A5A3172}" dt="2020-03-10T15:47:30.739" v="161"/>
      <pc:docMkLst>
        <pc:docMk/>
      </pc:docMkLst>
      <pc:sldChg chg="modSp">
        <pc:chgData name="Tomislav Kućanda" userId="S::tkucanda@racunarstvo.hr::3f178999-c42d-4865-bc3e-180cf9c33645" providerId="AD" clId="Web-{3C85E223-EFB2-462B-8BF1-2D716A5A3172}" dt="2020-03-10T15:22:50.817" v="6" actId="20577"/>
        <pc:sldMkLst>
          <pc:docMk/>
          <pc:sldMk cId="3788100010" sldId="256"/>
        </pc:sldMkLst>
        <pc:spChg chg="mod">
          <ac:chgData name="Tomislav Kućanda" userId="S::tkucanda@racunarstvo.hr::3f178999-c42d-4865-bc3e-180cf9c33645" providerId="AD" clId="Web-{3C85E223-EFB2-462B-8BF1-2D716A5A3172}" dt="2020-03-10T15:22:50.817" v="6" actId="20577"/>
          <ac:spMkLst>
            <pc:docMk/>
            <pc:sldMk cId="3788100010" sldId="256"/>
            <ac:spMk id="2" creationId="{EC788100-F5EB-456E-BB1C-12F55A61EBE4}"/>
          </ac:spMkLst>
        </pc:spChg>
      </pc:sldChg>
      <pc:sldChg chg="modSp mod modShow">
        <pc:chgData name="Tomislav Kućanda" userId="S::tkucanda@racunarstvo.hr::3f178999-c42d-4865-bc3e-180cf9c33645" providerId="AD" clId="Web-{3C85E223-EFB2-462B-8BF1-2D716A5A3172}" dt="2020-03-10T15:47:30.739" v="161"/>
        <pc:sldMkLst>
          <pc:docMk/>
          <pc:sldMk cId="554897771" sldId="258"/>
        </pc:sldMkLst>
        <pc:spChg chg="mod">
          <ac:chgData name="Tomislav Kućanda" userId="S::tkucanda@racunarstvo.hr::3f178999-c42d-4865-bc3e-180cf9c33645" providerId="AD" clId="Web-{3C85E223-EFB2-462B-8BF1-2D716A5A3172}" dt="2020-03-10T15:36:46.911" v="123" actId="20577"/>
          <ac:spMkLst>
            <pc:docMk/>
            <pc:sldMk cId="554897771" sldId="258"/>
            <ac:spMk id="2" creationId="{A220019A-DC77-425E-8CA0-881F84C0C0A2}"/>
          </ac:spMkLst>
        </pc:spChg>
        <pc:spChg chg="mod">
          <ac:chgData name="Tomislav Kućanda" userId="S::tkucanda@racunarstvo.hr::3f178999-c42d-4865-bc3e-180cf9c33645" providerId="AD" clId="Web-{3C85E223-EFB2-462B-8BF1-2D716A5A3172}" dt="2020-03-10T15:36:40.848" v="115" actId="20577"/>
          <ac:spMkLst>
            <pc:docMk/>
            <pc:sldMk cId="554897771" sldId="258"/>
            <ac:spMk id="3" creationId="{BB6AA649-EF81-447D-9FA8-0B74C259916E}"/>
          </ac:spMkLst>
        </pc:spChg>
      </pc:sldChg>
      <pc:sldChg chg="modSp">
        <pc:chgData name="Tomislav Kućanda" userId="S::tkucanda@racunarstvo.hr::3f178999-c42d-4865-bc3e-180cf9c33645" providerId="AD" clId="Web-{3C85E223-EFB2-462B-8BF1-2D716A5A3172}" dt="2020-03-10T15:35:38.395" v="107" actId="20577"/>
        <pc:sldMkLst>
          <pc:docMk/>
          <pc:sldMk cId="1793447333" sldId="259"/>
        </pc:sldMkLst>
        <pc:spChg chg="mod">
          <ac:chgData name="Tomislav Kućanda" userId="S::tkucanda@racunarstvo.hr::3f178999-c42d-4865-bc3e-180cf9c33645" providerId="AD" clId="Web-{3C85E223-EFB2-462B-8BF1-2D716A5A3172}" dt="2020-03-10T15:34:45.130" v="80" actId="20577"/>
          <ac:spMkLst>
            <pc:docMk/>
            <pc:sldMk cId="1793447333" sldId="259"/>
            <ac:spMk id="2" creationId="{D3BA6912-6472-454A-B746-A9FF519DD550}"/>
          </ac:spMkLst>
        </pc:spChg>
        <pc:spChg chg="mod">
          <ac:chgData name="Tomislav Kućanda" userId="S::tkucanda@racunarstvo.hr::3f178999-c42d-4865-bc3e-180cf9c33645" providerId="AD" clId="Web-{3C85E223-EFB2-462B-8BF1-2D716A5A3172}" dt="2020-03-10T15:35:38.395" v="107" actId="20577"/>
          <ac:spMkLst>
            <pc:docMk/>
            <pc:sldMk cId="1793447333" sldId="259"/>
            <ac:spMk id="3" creationId="{C708A958-7BCF-40B1-8A0E-0B5BD9D8E041}"/>
          </ac:spMkLst>
        </pc:spChg>
      </pc:sldChg>
      <pc:sldChg chg="addSp modSp">
        <pc:chgData name="Tomislav Kućanda" userId="S::tkucanda@racunarstvo.hr::3f178999-c42d-4865-bc3e-180cf9c33645" providerId="AD" clId="Web-{3C85E223-EFB2-462B-8BF1-2D716A5A3172}" dt="2020-03-10T15:42:52.520" v="159" actId="14100"/>
        <pc:sldMkLst>
          <pc:docMk/>
          <pc:sldMk cId="106027298" sldId="260"/>
        </pc:sldMkLst>
        <pc:spChg chg="mod">
          <ac:chgData name="Tomislav Kućanda" userId="S::tkucanda@racunarstvo.hr::3f178999-c42d-4865-bc3e-180cf9c33645" providerId="AD" clId="Web-{3C85E223-EFB2-462B-8BF1-2D716A5A3172}" dt="2020-03-10T15:39:46.192" v="154" actId="20577"/>
          <ac:spMkLst>
            <pc:docMk/>
            <pc:sldMk cId="106027298" sldId="260"/>
            <ac:spMk id="3" creationId="{D33080B8-BD8A-499F-8151-2B2B44B19422}"/>
          </ac:spMkLst>
        </pc:spChg>
        <pc:picChg chg="add mod">
          <ac:chgData name="Tomislav Kućanda" userId="S::tkucanda@racunarstvo.hr::3f178999-c42d-4865-bc3e-180cf9c33645" providerId="AD" clId="Web-{3C85E223-EFB2-462B-8BF1-2D716A5A3172}" dt="2020-03-10T15:42:52.520" v="159" actId="14100"/>
          <ac:picMkLst>
            <pc:docMk/>
            <pc:sldMk cId="106027298" sldId="260"/>
            <ac:picMk id="4" creationId="{5F831A05-F6F5-49A4-8643-C6D3A9E1826E}"/>
          </ac:picMkLst>
        </pc:picChg>
      </pc:sldChg>
    </pc:docChg>
  </pc:docChgLst>
  <pc:docChgLst>
    <pc:chgData name="Vilim Šepl" userId="S::vsepl@racunarstvo.hr::6df40ad6-f7d4-4512-92db-210638126c95" providerId="AD" clId="Web-{BA3A81A9-FA18-4939-9229-56E0C2215108}"/>
    <pc:docChg chg="modSld addMainMaster delMainMaster">
      <pc:chgData name="Vilim Šepl" userId="S::vsepl@racunarstvo.hr::6df40ad6-f7d4-4512-92db-210638126c95" providerId="AD" clId="Web-{BA3A81A9-FA18-4939-9229-56E0C2215108}" dt="2020-03-10T15:48:58.290" v="338"/>
      <pc:docMkLst>
        <pc:docMk/>
      </pc:docMkLst>
      <pc:sldChg chg="addSp delSp modSp mod setBg modClrScheme setClrOvrMap chgLayout">
        <pc:chgData name="Vilim Šepl" userId="S::vsepl@racunarstvo.hr::6df40ad6-f7d4-4512-92db-210638126c95" providerId="AD" clId="Web-{BA3A81A9-FA18-4939-9229-56E0C2215108}" dt="2020-03-10T15:48:30.024" v="336"/>
        <pc:sldMkLst>
          <pc:docMk/>
          <pc:sldMk cId="3788100010" sldId="256"/>
        </pc:sldMkLst>
        <pc:spChg chg="mod ord">
          <ac:chgData name="Vilim Šepl" userId="S::vsepl@racunarstvo.hr::6df40ad6-f7d4-4512-92db-210638126c95" providerId="AD" clId="Web-{BA3A81A9-FA18-4939-9229-56E0C2215108}" dt="2020-03-10T15:48:30.024" v="335"/>
          <ac:spMkLst>
            <pc:docMk/>
            <pc:sldMk cId="3788100010" sldId="256"/>
            <ac:spMk id="2" creationId="{EC788100-F5EB-456E-BB1C-12F55A61EBE4}"/>
          </ac:spMkLst>
        </pc:spChg>
        <pc:spChg chg="mod ord">
          <ac:chgData name="Vilim Šepl" userId="S::vsepl@racunarstvo.hr::6df40ad6-f7d4-4512-92db-210638126c95" providerId="AD" clId="Web-{BA3A81A9-FA18-4939-9229-56E0C2215108}" dt="2020-03-10T15:48:30.024" v="335"/>
          <ac:spMkLst>
            <pc:docMk/>
            <pc:sldMk cId="3788100010" sldId="256"/>
            <ac:spMk id="3" creationId="{5B1C94EF-7945-40C4-8F6B-B1C906B8032D}"/>
          </ac:spMkLst>
        </pc:spChg>
        <pc:spChg chg="add del">
          <ac:chgData name="Vilim Šepl" userId="S::vsepl@racunarstvo.hr::6df40ad6-f7d4-4512-92db-210638126c95" providerId="AD" clId="Web-{BA3A81A9-FA18-4939-9229-56E0C2215108}" dt="2020-03-10T15:48:30.024" v="336"/>
          <ac:spMkLst>
            <pc:docMk/>
            <pc:sldMk cId="3788100010" sldId="256"/>
            <ac:spMk id="8" creationId="{B734FEF0-069B-48C5-BACF-9716F0301236}"/>
          </ac:spMkLst>
        </pc:spChg>
        <pc:spChg chg="add del">
          <ac:chgData name="Vilim Šepl" userId="S::vsepl@racunarstvo.hr::6df40ad6-f7d4-4512-92db-210638126c95" providerId="AD" clId="Web-{BA3A81A9-FA18-4939-9229-56E0C2215108}" dt="2020-03-10T15:48:23.993" v="333"/>
          <ac:spMkLst>
            <pc:docMk/>
            <pc:sldMk cId="3788100010" sldId="256"/>
            <ac:spMk id="10" creationId="{B734FEF0-069B-48C5-BACF-9716F0301236}"/>
          </ac:spMkLst>
        </pc:spChg>
        <pc:spChg chg="add del">
          <ac:chgData name="Vilim Šepl" userId="S::vsepl@racunarstvo.hr::6df40ad6-f7d4-4512-92db-210638126c95" providerId="AD" clId="Web-{BA3A81A9-FA18-4939-9229-56E0C2215108}" dt="2020-03-10T15:48:30.024" v="335"/>
          <ac:spMkLst>
            <pc:docMk/>
            <pc:sldMk cId="3788100010" sldId="256"/>
            <ac:spMk id="11" creationId="{CA3FC43A-F2E5-409E-8C82-7DC3B69EA268}"/>
          </ac:spMkLst>
        </pc:spChg>
        <pc:spChg chg="add del">
          <ac:chgData name="Vilim Šepl" userId="S::vsepl@racunarstvo.hr::6df40ad6-f7d4-4512-92db-210638126c95" providerId="AD" clId="Web-{BA3A81A9-FA18-4939-9229-56E0C2215108}" dt="2020-03-10T15:48:30.024" v="335"/>
          <ac:spMkLst>
            <pc:docMk/>
            <pc:sldMk cId="3788100010" sldId="256"/>
            <ac:spMk id="12" creationId="{1EEBFF7B-A218-4767-9A82-7ADFE8C9390D}"/>
          </ac:spMkLst>
        </pc:spChg>
        <pc:spChg chg="add del">
          <ac:chgData name="Vilim Šepl" userId="S::vsepl@racunarstvo.hr::6df40ad6-f7d4-4512-92db-210638126c95" providerId="AD" clId="Web-{BA3A81A9-FA18-4939-9229-56E0C2215108}" dt="2020-03-10T15:48:16.993" v="331"/>
          <ac:spMkLst>
            <pc:docMk/>
            <pc:sldMk cId="3788100010" sldId="256"/>
            <ac:spMk id="13" creationId="{A0F80B31-D942-4321-A7CC-3FF24C30A9FC}"/>
          </ac:spMkLst>
        </pc:spChg>
        <pc:spChg chg="add">
          <ac:chgData name="Vilim Šepl" userId="S::vsepl@racunarstvo.hr::6df40ad6-f7d4-4512-92db-210638126c95" providerId="AD" clId="Web-{BA3A81A9-FA18-4939-9229-56E0C2215108}" dt="2020-03-10T15:48:30.024" v="336"/>
          <ac:spMkLst>
            <pc:docMk/>
            <pc:sldMk cId="3788100010" sldId="256"/>
            <ac:spMk id="14" creationId="{B734FEF0-069B-48C5-BACF-9716F0301236}"/>
          </ac:spMkLst>
        </pc:spChg>
        <pc:spChg chg="add del">
          <ac:chgData name="Vilim Šepl" userId="S::vsepl@racunarstvo.hr::6df40ad6-f7d4-4512-92db-210638126c95" providerId="AD" clId="Web-{BA3A81A9-FA18-4939-9229-56E0C2215108}" dt="2020-03-10T15:48:16.993" v="331"/>
          <ac:spMkLst>
            <pc:docMk/>
            <pc:sldMk cId="3788100010" sldId="256"/>
            <ac:spMk id="15" creationId="{27DE213B-0A4F-4E9E-9153-8B0C2D0469BE}"/>
          </ac:spMkLst>
        </pc:spChg>
      </pc:sldChg>
      <pc:sldChg chg="addSp delSp modSp mod setBg modClrScheme chgLayout">
        <pc:chgData name="Vilim Šepl" userId="S::vsepl@racunarstvo.hr::6df40ad6-f7d4-4512-92db-210638126c95" providerId="AD" clId="Web-{BA3A81A9-FA18-4939-9229-56E0C2215108}" dt="2020-03-10T15:46:07.600" v="329"/>
        <pc:sldMkLst>
          <pc:docMk/>
          <pc:sldMk cId="166153036" sldId="257"/>
        </pc:sldMkLst>
        <pc:spChg chg="mod ord">
          <ac:chgData name="Vilim Šepl" userId="S::vsepl@racunarstvo.hr::6df40ad6-f7d4-4512-92db-210638126c95" providerId="AD" clId="Web-{BA3A81A9-FA18-4939-9229-56E0C2215108}" dt="2020-03-10T15:45:53.288" v="328"/>
          <ac:spMkLst>
            <pc:docMk/>
            <pc:sldMk cId="166153036" sldId="257"/>
            <ac:spMk id="2" creationId="{5B37B066-4441-4FFD-9294-25FA2E9512E8}"/>
          </ac:spMkLst>
        </pc:spChg>
        <pc:spChg chg="del mod ord">
          <ac:chgData name="Vilim Šepl" userId="S::vsepl@racunarstvo.hr::6df40ad6-f7d4-4512-92db-210638126c95" providerId="AD" clId="Web-{BA3A81A9-FA18-4939-9229-56E0C2215108}" dt="2020-03-10T15:45:53.288" v="328"/>
          <ac:spMkLst>
            <pc:docMk/>
            <pc:sldMk cId="166153036" sldId="257"/>
            <ac:spMk id="3" creationId="{955FBDE9-B4B7-44AB-A702-B1678C39337A}"/>
          </ac:spMkLst>
        </pc:spChg>
        <pc:spChg chg="add del">
          <ac:chgData name="Vilim Šepl" userId="S::vsepl@racunarstvo.hr::6df40ad6-f7d4-4512-92db-210638126c95" providerId="AD" clId="Web-{BA3A81A9-FA18-4939-9229-56E0C2215108}" dt="2020-03-10T15:46:07.600" v="329"/>
          <ac:spMkLst>
            <pc:docMk/>
            <pc:sldMk cId="166153036" sldId="257"/>
            <ac:spMk id="10" creationId="{DD067974-A2D5-4094-AE1A-B074EF55798C}"/>
          </ac:spMkLst>
        </pc:spChg>
        <pc:spChg chg="add del">
          <ac:chgData name="Vilim Šepl" userId="S::vsepl@racunarstvo.hr::6df40ad6-f7d4-4512-92db-210638126c95" providerId="AD" clId="Web-{BA3A81A9-FA18-4939-9229-56E0C2215108}" dt="2020-03-10T15:46:07.600" v="329"/>
          <ac:spMkLst>
            <pc:docMk/>
            <pc:sldMk cId="166153036" sldId="257"/>
            <ac:spMk id="12" creationId="{A37E2960-9786-458F-8BF0-9E3E9B4ECEB9}"/>
          </ac:spMkLst>
        </pc:spChg>
        <pc:spChg chg="add">
          <ac:chgData name="Vilim Šepl" userId="S::vsepl@racunarstvo.hr::6df40ad6-f7d4-4512-92db-210638126c95" providerId="AD" clId="Web-{BA3A81A9-FA18-4939-9229-56E0C2215108}" dt="2020-03-10T15:46:07.600" v="329"/>
          <ac:spMkLst>
            <pc:docMk/>
            <pc:sldMk cId="166153036" sldId="257"/>
            <ac:spMk id="17" creationId="{DD067974-A2D5-4094-AE1A-B074EF55798C}"/>
          </ac:spMkLst>
        </pc:spChg>
        <pc:spChg chg="add">
          <ac:chgData name="Vilim Šepl" userId="S::vsepl@racunarstvo.hr::6df40ad6-f7d4-4512-92db-210638126c95" providerId="AD" clId="Web-{BA3A81A9-FA18-4939-9229-56E0C2215108}" dt="2020-03-10T15:46:07.600" v="329"/>
          <ac:spMkLst>
            <pc:docMk/>
            <pc:sldMk cId="166153036" sldId="257"/>
            <ac:spMk id="19" creationId="{A37E2960-9786-458F-8BF0-9E3E9B4ECEB9}"/>
          </ac:spMkLst>
        </pc:spChg>
        <pc:graphicFrameChg chg="add mod modGraphic">
          <ac:chgData name="Vilim Šepl" userId="S::vsepl@racunarstvo.hr::6df40ad6-f7d4-4512-92db-210638126c95" providerId="AD" clId="Web-{BA3A81A9-FA18-4939-9229-56E0C2215108}" dt="2020-03-10T15:46:07.600" v="329"/>
          <ac:graphicFrameMkLst>
            <pc:docMk/>
            <pc:sldMk cId="166153036" sldId="257"/>
            <ac:graphicFrameMk id="5" creationId="{20651DDC-0DD6-48F6-BCE2-24BB3BE87197}"/>
          </ac:graphicFrameMkLst>
        </pc:graphicFrameChg>
      </pc:sldChg>
      <pc:sldChg chg="modSp mod modClrScheme chgLayout">
        <pc:chgData name="Vilim Šepl" userId="S::vsepl@racunarstvo.hr::6df40ad6-f7d4-4512-92db-210638126c95" providerId="AD" clId="Web-{BA3A81A9-FA18-4939-9229-56E0C2215108}" dt="2020-03-10T15:41:04.424" v="299"/>
        <pc:sldMkLst>
          <pc:docMk/>
          <pc:sldMk cId="554897771" sldId="258"/>
        </pc:sldMkLst>
        <pc:spChg chg="mod ord">
          <ac:chgData name="Vilim Šepl" userId="S::vsepl@racunarstvo.hr::6df40ad6-f7d4-4512-92db-210638126c95" providerId="AD" clId="Web-{BA3A81A9-FA18-4939-9229-56E0C2215108}" dt="2020-03-10T15:41:04.424" v="299"/>
          <ac:spMkLst>
            <pc:docMk/>
            <pc:sldMk cId="554897771" sldId="258"/>
            <ac:spMk id="2" creationId="{A220019A-DC77-425E-8CA0-881F84C0C0A2}"/>
          </ac:spMkLst>
        </pc:spChg>
        <pc:spChg chg="mod ord">
          <ac:chgData name="Vilim Šepl" userId="S::vsepl@racunarstvo.hr::6df40ad6-f7d4-4512-92db-210638126c95" providerId="AD" clId="Web-{BA3A81A9-FA18-4939-9229-56E0C2215108}" dt="2020-03-10T15:41:04.424" v="299"/>
          <ac:spMkLst>
            <pc:docMk/>
            <pc:sldMk cId="554897771" sldId="258"/>
            <ac:spMk id="3" creationId="{BB6AA649-EF81-447D-9FA8-0B74C259916E}"/>
          </ac:spMkLst>
        </pc:spChg>
      </pc:sldChg>
      <pc:sldChg chg="addSp delSp modSp mod setBg modClrScheme chgLayout">
        <pc:chgData name="Vilim Šepl" userId="S::vsepl@racunarstvo.hr::6df40ad6-f7d4-4512-92db-210638126c95" providerId="AD" clId="Web-{BA3A81A9-FA18-4939-9229-56E0C2215108}" dt="2020-03-10T15:48:58.290" v="338"/>
        <pc:sldMkLst>
          <pc:docMk/>
          <pc:sldMk cId="1793447333" sldId="259"/>
        </pc:sldMkLst>
        <pc:spChg chg="mod ord">
          <ac:chgData name="Vilim Šepl" userId="S::vsepl@racunarstvo.hr::6df40ad6-f7d4-4512-92db-210638126c95" providerId="AD" clId="Web-{BA3A81A9-FA18-4939-9229-56E0C2215108}" dt="2020-03-10T15:48:58.290" v="338"/>
          <ac:spMkLst>
            <pc:docMk/>
            <pc:sldMk cId="1793447333" sldId="259"/>
            <ac:spMk id="2" creationId="{D3BA6912-6472-454A-B746-A9FF519DD550}"/>
          </ac:spMkLst>
        </pc:spChg>
        <pc:spChg chg="add del mod ord">
          <ac:chgData name="Vilim Šepl" userId="S::vsepl@racunarstvo.hr::6df40ad6-f7d4-4512-92db-210638126c95" providerId="AD" clId="Web-{BA3A81A9-FA18-4939-9229-56E0C2215108}" dt="2020-03-10T15:48:58.290" v="338"/>
          <ac:spMkLst>
            <pc:docMk/>
            <pc:sldMk cId="1793447333" sldId="259"/>
            <ac:spMk id="3" creationId="{C708A958-7BCF-40B1-8A0E-0B5BD9D8E041}"/>
          </ac:spMkLst>
        </pc:spChg>
        <pc:spChg chg="add del">
          <ac:chgData name="Vilim Šepl" userId="S::vsepl@racunarstvo.hr::6df40ad6-f7d4-4512-92db-210638126c95" providerId="AD" clId="Web-{BA3A81A9-FA18-4939-9229-56E0C2215108}" dt="2020-03-10T15:48:58.290" v="338"/>
          <ac:spMkLst>
            <pc:docMk/>
            <pc:sldMk cId="1793447333" sldId="259"/>
            <ac:spMk id="10" creationId="{DD067974-A2D5-4094-AE1A-B074EF55798C}"/>
          </ac:spMkLst>
        </pc:spChg>
        <pc:spChg chg="add del">
          <ac:chgData name="Vilim Šepl" userId="S::vsepl@racunarstvo.hr::6df40ad6-f7d4-4512-92db-210638126c95" providerId="AD" clId="Web-{BA3A81A9-FA18-4939-9229-56E0C2215108}" dt="2020-03-10T15:48:58.290" v="338"/>
          <ac:spMkLst>
            <pc:docMk/>
            <pc:sldMk cId="1793447333" sldId="259"/>
            <ac:spMk id="12" creationId="{A37E2960-9786-458F-8BF0-9E3E9B4ECEB9}"/>
          </ac:spMkLst>
        </pc:spChg>
        <pc:graphicFrameChg chg="add del">
          <ac:chgData name="Vilim Šepl" userId="S::vsepl@racunarstvo.hr::6df40ad6-f7d4-4512-92db-210638126c95" providerId="AD" clId="Web-{BA3A81A9-FA18-4939-9229-56E0C2215108}" dt="2020-03-10T15:48:58.290" v="338"/>
          <ac:graphicFrameMkLst>
            <pc:docMk/>
            <pc:sldMk cId="1793447333" sldId="259"/>
            <ac:graphicFrameMk id="5" creationId="{14EAF789-8938-476F-9DCB-27431E33944F}"/>
          </ac:graphicFrameMkLst>
        </pc:graphicFrameChg>
      </pc:sldChg>
      <pc:sldChg chg="addSp delSp modSp mod setBg modClrScheme chgLayout">
        <pc:chgData name="Vilim Šepl" userId="S::vsepl@racunarstvo.hr::6df40ad6-f7d4-4512-92db-210638126c95" providerId="AD" clId="Web-{BA3A81A9-FA18-4939-9229-56E0C2215108}" dt="2020-03-10T15:45:41.662" v="327"/>
        <pc:sldMkLst>
          <pc:docMk/>
          <pc:sldMk cId="106027298" sldId="260"/>
        </pc:sldMkLst>
        <pc:spChg chg="mod ord">
          <ac:chgData name="Vilim Šepl" userId="S::vsepl@racunarstvo.hr::6df40ad6-f7d4-4512-92db-210638126c95" providerId="AD" clId="Web-{BA3A81A9-FA18-4939-9229-56E0C2215108}" dt="2020-03-10T15:45:36.459" v="325"/>
          <ac:spMkLst>
            <pc:docMk/>
            <pc:sldMk cId="106027298" sldId="260"/>
            <ac:spMk id="2" creationId="{1662FB74-B3F6-4D6E-851C-B4BC6FF11791}"/>
          </ac:spMkLst>
        </pc:spChg>
        <pc:spChg chg="mod ord">
          <ac:chgData name="Vilim Šepl" userId="S::vsepl@racunarstvo.hr::6df40ad6-f7d4-4512-92db-210638126c95" providerId="AD" clId="Web-{BA3A81A9-FA18-4939-9229-56E0C2215108}" dt="2020-03-10T15:45:36.459" v="325"/>
          <ac:spMkLst>
            <pc:docMk/>
            <pc:sldMk cId="106027298" sldId="260"/>
            <ac:spMk id="3" creationId="{D33080B8-BD8A-499F-8151-2B2B44B19422}"/>
          </ac:spMkLst>
        </pc:spChg>
        <pc:spChg chg="add del">
          <ac:chgData name="Vilim Šepl" userId="S::vsepl@racunarstvo.hr::6df40ad6-f7d4-4512-92db-210638126c95" providerId="AD" clId="Web-{BA3A81A9-FA18-4939-9229-56E0C2215108}" dt="2020-03-10T15:45:41.662" v="327"/>
          <ac:spMkLst>
            <pc:docMk/>
            <pc:sldMk cId="106027298" sldId="260"/>
            <ac:spMk id="6" creationId="{83D50EA9-D57C-4990-A365-7DC3ECBBF510}"/>
          </ac:spMkLst>
        </pc:spChg>
        <pc:spChg chg="add del">
          <ac:chgData name="Vilim Šepl" userId="S::vsepl@racunarstvo.hr::6df40ad6-f7d4-4512-92db-210638126c95" providerId="AD" clId="Web-{BA3A81A9-FA18-4939-9229-56E0C2215108}" dt="2020-03-10T15:45:36.459" v="325"/>
          <ac:spMkLst>
            <pc:docMk/>
            <pc:sldMk cId="106027298" sldId="260"/>
            <ac:spMk id="9" creationId="{750CF618-EF7A-4753-829A-20FCE5A189E4}"/>
          </ac:spMkLst>
        </pc:spChg>
        <pc:picChg chg="mod">
          <ac:chgData name="Vilim Šepl" userId="S::vsepl@racunarstvo.hr::6df40ad6-f7d4-4512-92db-210638126c95" providerId="AD" clId="Web-{BA3A81A9-FA18-4939-9229-56E0C2215108}" dt="2020-03-10T15:45:41.662" v="327"/>
          <ac:picMkLst>
            <pc:docMk/>
            <pc:sldMk cId="106027298" sldId="260"/>
            <ac:picMk id="4" creationId="{5F831A05-F6F5-49A4-8643-C6D3A9E1826E}"/>
          </ac:picMkLst>
        </pc:picChg>
      </pc:sldChg>
      <pc:sldMasterChg chg="del delSldLayout">
        <pc:chgData name="Vilim Šepl" userId="S::vsepl@racunarstvo.hr::6df40ad6-f7d4-4512-92db-210638126c95" providerId="AD" clId="Web-{BA3A81A9-FA18-4939-9229-56E0C2215108}" dt="2020-03-10T15:40:55.237" v="298"/>
        <pc:sldMasterMkLst>
          <pc:docMk/>
          <pc:sldMasterMk cId="506062301" sldId="2147483648"/>
        </pc:sldMasterMkLst>
        <pc:sldLayoutChg chg="del">
          <pc:chgData name="Vilim Šepl" userId="S::vsepl@racunarstvo.hr::6df40ad6-f7d4-4512-92db-210638126c95" providerId="AD" clId="Web-{BA3A81A9-FA18-4939-9229-56E0C2215108}" dt="2020-03-10T15:40:55.237" v="298"/>
          <pc:sldLayoutMkLst>
            <pc:docMk/>
            <pc:sldMasterMk cId="506062301" sldId="2147483648"/>
            <pc:sldLayoutMk cId="1891916886" sldId="2147483649"/>
          </pc:sldLayoutMkLst>
        </pc:sldLayoutChg>
        <pc:sldLayoutChg chg="del">
          <pc:chgData name="Vilim Šepl" userId="S::vsepl@racunarstvo.hr::6df40ad6-f7d4-4512-92db-210638126c95" providerId="AD" clId="Web-{BA3A81A9-FA18-4939-9229-56E0C2215108}" dt="2020-03-10T15:40:55.237" v="298"/>
          <pc:sldLayoutMkLst>
            <pc:docMk/>
            <pc:sldMasterMk cId="506062301" sldId="2147483648"/>
            <pc:sldLayoutMk cId="1730018112" sldId="2147483650"/>
          </pc:sldLayoutMkLst>
        </pc:sldLayoutChg>
        <pc:sldLayoutChg chg="del">
          <pc:chgData name="Vilim Šepl" userId="S::vsepl@racunarstvo.hr::6df40ad6-f7d4-4512-92db-210638126c95" providerId="AD" clId="Web-{BA3A81A9-FA18-4939-9229-56E0C2215108}" dt="2020-03-10T15:40:55.237" v="298"/>
          <pc:sldLayoutMkLst>
            <pc:docMk/>
            <pc:sldMasterMk cId="506062301" sldId="2147483648"/>
            <pc:sldLayoutMk cId="2499797699" sldId="2147483651"/>
          </pc:sldLayoutMkLst>
        </pc:sldLayoutChg>
        <pc:sldLayoutChg chg="del">
          <pc:chgData name="Vilim Šepl" userId="S::vsepl@racunarstvo.hr::6df40ad6-f7d4-4512-92db-210638126c95" providerId="AD" clId="Web-{BA3A81A9-FA18-4939-9229-56E0C2215108}" dt="2020-03-10T15:40:55.237" v="298"/>
          <pc:sldLayoutMkLst>
            <pc:docMk/>
            <pc:sldMasterMk cId="506062301" sldId="2147483648"/>
            <pc:sldLayoutMk cId="2131333268" sldId="2147483652"/>
          </pc:sldLayoutMkLst>
        </pc:sldLayoutChg>
        <pc:sldLayoutChg chg="del">
          <pc:chgData name="Vilim Šepl" userId="S::vsepl@racunarstvo.hr::6df40ad6-f7d4-4512-92db-210638126c95" providerId="AD" clId="Web-{BA3A81A9-FA18-4939-9229-56E0C2215108}" dt="2020-03-10T15:40:55.237" v="298"/>
          <pc:sldLayoutMkLst>
            <pc:docMk/>
            <pc:sldMasterMk cId="506062301" sldId="2147483648"/>
            <pc:sldLayoutMk cId="4177441302" sldId="2147483653"/>
          </pc:sldLayoutMkLst>
        </pc:sldLayoutChg>
        <pc:sldLayoutChg chg="del">
          <pc:chgData name="Vilim Šepl" userId="S::vsepl@racunarstvo.hr::6df40ad6-f7d4-4512-92db-210638126c95" providerId="AD" clId="Web-{BA3A81A9-FA18-4939-9229-56E0C2215108}" dt="2020-03-10T15:40:55.237" v="298"/>
          <pc:sldLayoutMkLst>
            <pc:docMk/>
            <pc:sldMasterMk cId="506062301" sldId="2147483648"/>
            <pc:sldLayoutMk cId="3759313535" sldId="2147483654"/>
          </pc:sldLayoutMkLst>
        </pc:sldLayoutChg>
        <pc:sldLayoutChg chg="del">
          <pc:chgData name="Vilim Šepl" userId="S::vsepl@racunarstvo.hr::6df40ad6-f7d4-4512-92db-210638126c95" providerId="AD" clId="Web-{BA3A81A9-FA18-4939-9229-56E0C2215108}" dt="2020-03-10T15:40:55.237" v="298"/>
          <pc:sldLayoutMkLst>
            <pc:docMk/>
            <pc:sldMasterMk cId="506062301" sldId="2147483648"/>
            <pc:sldLayoutMk cId="3126120394" sldId="2147483655"/>
          </pc:sldLayoutMkLst>
        </pc:sldLayoutChg>
        <pc:sldLayoutChg chg="del">
          <pc:chgData name="Vilim Šepl" userId="S::vsepl@racunarstvo.hr::6df40ad6-f7d4-4512-92db-210638126c95" providerId="AD" clId="Web-{BA3A81A9-FA18-4939-9229-56E0C2215108}" dt="2020-03-10T15:40:55.237" v="298"/>
          <pc:sldLayoutMkLst>
            <pc:docMk/>
            <pc:sldMasterMk cId="506062301" sldId="2147483648"/>
            <pc:sldLayoutMk cId="4287792163" sldId="2147483656"/>
          </pc:sldLayoutMkLst>
        </pc:sldLayoutChg>
        <pc:sldLayoutChg chg="del">
          <pc:chgData name="Vilim Šepl" userId="S::vsepl@racunarstvo.hr::6df40ad6-f7d4-4512-92db-210638126c95" providerId="AD" clId="Web-{BA3A81A9-FA18-4939-9229-56E0C2215108}" dt="2020-03-10T15:40:55.237" v="298"/>
          <pc:sldLayoutMkLst>
            <pc:docMk/>
            <pc:sldMasterMk cId="506062301" sldId="2147483648"/>
            <pc:sldLayoutMk cId="3131519955" sldId="2147483657"/>
          </pc:sldLayoutMkLst>
        </pc:sldLayoutChg>
        <pc:sldLayoutChg chg="del">
          <pc:chgData name="Vilim Šepl" userId="S::vsepl@racunarstvo.hr::6df40ad6-f7d4-4512-92db-210638126c95" providerId="AD" clId="Web-{BA3A81A9-FA18-4939-9229-56E0C2215108}" dt="2020-03-10T15:40:55.237" v="298"/>
          <pc:sldLayoutMkLst>
            <pc:docMk/>
            <pc:sldMasterMk cId="506062301" sldId="2147483648"/>
            <pc:sldLayoutMk cId="773971632" sldId="2147483658"/>
          </pc:sldLayoutMkLst>
        </pc:sldLayoutChg>
        <pc:sldLayoutChg chg="del">
          <pc:chgData name="Vilim Šepl" userId="S::vsepl@racunarstvo.hr::6df40ad6-f7d4-4512-92db-210638126c95" providerId="AD" clId="Web-{BA3A81A9-FA18-4939-9229-56E0C2215108}" dt="2020-03-10T15:40:55.237" v="298"/>
          <pc:sldLayoutMkLst>
            <pc:docMk/>
            <pc:sldMasterMk cId="506062301" sldId="2147483648"/>
            <pc:sldLayoutMk cId="2221580187" sldId="2147483659"/>
          </pc:sldLayoutMkLst>
        </pc:sldLayoutChg>
      </pc:sldMasterChg>
      <pc:sldMasterChg chg="add del addSldLayout delSldLayout modSldLayout">
        <pc:chgData name="Vilim Šepl" userId="S::vsepl@racunarstvo.hr::6df40ad6-f7d4-4512-92db-210638126c95" providerId="AD" clId="Web-{BA3A81A9-FA18-4939-9229-56E0C2215108}" dt="2020-03-10T15:41:04.424" v="299"/>
        <pc:sldMasterMkLst>
          <pc:docMk/>
          <pc:sldMasterMk cId="2921195326" sldId="2147483660"/>
        </pc:sldMasterMkLst>
        <pc:sldLayoutChg chg="add del mod replId">
          <pc:chgData name="Vilim Šepl" userId="S::vsepl@racunarstvo.hr::6df40ad6-f7d4-4512-92db-210638126c95" providerId="AD" clId="Web-{BA3A81A9-FA18-4939-9229-56E0C2215108}" dt="2020-03-10T15:41:04.424" v="299"/>
          <pc:sldLayoutMkLst>
            <pc:docMk/>
            <pc:sldMasterMk cId="2921195326" sldId="2147483660"/>
            <pc:sldLayoutMk cId="382092189" sldId="2147483661"/>
          </pc:sldLayoutMkLst>
        </pc:sldLayoutChg>
        <pc:sldLayoutChg chg="add del mod replId">
          <pc:chgData name="Vilim Šepl" userId="S::vsepl@racunarstvo.hr::6df40ad6-f7d4-4512-92db-210638126c95" providerId="AD" clId="Web-{BA3A81A9-FA18-4939-9229-56E0C2215108}" dt="2020-03-10T15:41:04.424" v="299"/>
          <pc:sldLayoutMkLst>
            <pc:docMk/>
            <pc:sldMasterMk cId="2921195326" sldId="2147483660"/>
            <pc:sldLayoutMk cId="840274407" sldId="2147483662"/>
          </pc:sldLayoutMkLst>
        </pc:sldLayoutChg>
        <pc:sldLayoutChg chg="add del mod replId">
          <pc:chgData name="Vilim Šepl" userId="S::vsepl@racunarstvo.hr::6df40ad6-f7d4-4512-92db-210638126c95" providerId="AD" clId="Web-{BA3A81A9-FA18-4939-9229-56E0C2215108}" dt="2020-03-10T15:41:04.424" v="299"/>
          <pc:sldLayoutMkLst>
            <pc:docMk/>
            <pc:sldMasterMk cId="2921195326" sldId="2147483660"/>
            <pc:sldLayoutMk cId="1012546531" sldId="2147483663"/>
          </pc:sldLayoutMkLst>
        </pc:sldLayoutChg>
        <pc:sldLayoutChg chg="add del mod replId">
          <pc:chgData name="Vilim Šepl" userId="S::vsepl@racunarstvo.hr::6df40ad6-f7d4-4512-92db-210638126c95" providerId="AD" clId="Web-{BA3A81A9-FA18-4939-9229-56E0C2215108}" dt="2020-03-10T15:41:04.424" v="299"/>
          <pc:sldLayoutMkLst>
            <pc:docMk/>
            <pc:sldMasterMk cId="2921195326" sldId="2147483660"/>
            <pc:sldLayoutMk cId="211400489" sldId="2147483664"/>
          </pc:sldLayoutMkLst>
        </pc:sldLayoutChg>
        <pc:sldLayoutChg chg="add del mod replId">
          <pc:chgData name="Vilim Šepl" userId="S::vsepl@racunarstvo.hr::6df40ad6-f7d4-4512-92db-210638126c95" providerId="AD" clId="Web-{BA3A81A9-FA18-4939-9229-56E0C2215108}" dt="2020-03-10T15:41:04.424" v="299"/>
          <pc:sldLayoutMkLst>
            <pc:docMk/>
            <pc:sldMasterMk cId="2921195326" sldId="2147483660"/>
            <pc:sldLayoutMk cId="73807719" sldId="2147483665"/>
          </pc:sldLayoutMkLst>
        </pc:sldLayoutChg>
        <pc:sldLayoutChg chg="add del mod replId">
          <pc:chgData name="Vilim Šepl" userId="S::vsepl@racunarstvo.hr::6df40ad6-f7d4-4512-92db-210638126c95" providerId="AD" clId="Web-{BA3A81A9-FA18-4939-9229-56E0C2215108}" dt="2020-03-10T15:41:04.424" v="299"/>
          <pc:sldLayoutMkLst>
            <pc:docMk/>
            <pc:sldMasterMk cId="2921195326" sldId="2147483660"/>
            <pc:sldLayoutMk cId="2644441803" sldId="2147483666"/>
          </pc:sldLayoutMkLst>
        </pc:sldLayoutChg>
        <pc:sldLayoutChg chg="add del mod replId">
          <pc:chgData name="Vilim Šepl" userId="S::vsepl@racunarstvo.hr::6df40ad6-f7d4-4512-92db-210638126c95" providerId="AD" clId="Web-{BA3A81A9-FA18-4939-9229-56E0C2215108}" dt="2020-03-10T15:41:04.424" v="299"/>
          <pc:sldLayoutMkLst>
            <pc:docMk/>
            <pc:sldMasterMk cId="2921195326" sldId="2147483660"/>
            <pc:sldLayoutMk cId="2082424128" sldId="2147483667"/>
          </pc:sldLayoutMkLst>
        </pc:sldLayoutChg>
        <pc:sldLayoutChg chg="add del mod replId">
          <pc:chgData name="Vilim Šepl" userId="S::vsepl@racunarstvo.hr::6df40ad6-f7d4-4512-92db-210638126c95" providerId="AD" clId="Web-{BA3A81A9-FA18-4939-9229-56E0C2215108}" dt="2020-03-10T15:41:04.424" v="299"/>
          <pc:sldLayoutMkLst>
            <pc:docMk/>
            <pc:sldMasterMk cId="2921195326" sldId="2147483660"/>
            <pc:sldLayoutMk cId="1493463414" sldId="2147483668"/>
          </pc:sldLayoutMkLst>
        </pc:sldLayoutChg>
        <pc:sldLayoutChg chg="add del mod replId">
          <pc:chgData name="Vilim Šepl" userId="S::vsepl@racunarstvo.hr::6df40ad6-f7d4-4512-92db-210638126c95" providerId="AD" clId="Web-{BA3A81A9-FA18-4939-9229-56E0C2215108}" dt="2020-03-10T15:41:04.424" v="299"/>
          <pc:sldLayoutMkLst>
            <pc:docMk/>
            <pc:sldMasterMk cId="2921195326" sldId="2147483660"/>
            <pc:sldLayoutMk cId="519868427" sldId="2147483669"/>
          </pc:sldLayoutMkLst>
        </pc:sldLayoutChg>
        <pc:sldLayoutChg chg="add del mod replId">
          <pc:chgData name="Vilim Šepl" userId="S::vsepl@racunarstvo.hr::6df40ad6-f7d4-4512-92db-210638126c95" providerId="AD" clId="Web-{BA3A81A9-FA18-4939-9229-56E0C2215108}" dt="2020-03-10T15:41:04.424" v="299"/>
          <pc:sldLayoutMkLst>
            <pc:docMk/>
            <pc:sldMasterMk cId="2921195326" sldId="2147483660"/>
            <pc:sldLayoutMk cId="1727716265" sldId="2147483670"/>
          </pc:sldLayoutMkLst>
        </pc:sldLayoutChg>
        <pc:sldLayoutChg chg="add del mod replId">
          <pc:chgData name="Vilim Šepl" userId="S::vsepl@racunarstvo.hr::6df40ad6-f7d4-4512-92db-210638126c95" providerId="AD" clId="Web-{BA3A81A9-FA18-4939-9229-56E0C2215108}" dt="2020-03-10T15:41:04.424" v="299"/>
          <pc:sldLayoutMkLst>
            <pc:docMk/>
            <pc:sldMasterMk cId="2921195326" sldId="2147483660"/>
            <pc:sldLayoutMk cId="273142870" sldId="2147483671"/>
          </pc:sldLayoutMkLst>
        </pc:sldLayoutChg>
      </pc:sldMasterChg>
      <pc:sldMasterChg chg="add addSldLayout modSldLayout">
        <pc:chgData name="Vilim Šepl" userId="S::vsepl@racunarstvo.hr::6df40ad6-f7d4-4512-92db-210638126c95" providerId="AD" clId="Web-{BA3A81A9-FA18-4939-9229-56E0C2215108}" dt="2020-03-10T15:41:04.424" v="299"/>
        <pc:sldMasterMkLst>
          <pc:docMk/>
          <pc:sldMasterMk cId="3595684411" sldId="2147483672"/>
        </pc:sldMasterMkLst>
        <pc:sldLayoutChg chg="add mod replId">
          <pc:chgData name="Vilim Šepl" userId="S::vsepl@racunarstvo.hr::6df40ad6-f7d4-4512-92db-210638126c95" providerId="AD" clId="Web-{BA3A81A9-FA18-4939-9229-56E0C2215108}" dt="2020-03-10T15:41:04.424" v="299"/>
          <pc:sldLayoutMkLst>
            <pc:docMk/>
            <pc:sldMasterMk cId="3595684411" sldId="2147483672"/>
            <pc:sldLayoutMk cId="4173633706" sldId="2147483673"/>
          </pc:sldLayoutMkLst>
        </pc:sldLayoutChg>
        <pc:sldLayoutChg chg="add mod replId">
          <pc:chgData name="Vilim Šepl" userId="S::vsepl@racunarstvo.hr::6df40ad6-f7d4-4512-92db-210638126c95" providerId="AD" clId="Web-{BA3A81A9-FA18-4939-9229-56E0C2215108}" dt="2020-03-10T15:41:04.424" v="299"/>
          <pc:sldLayoutMkLst>
            <pc:docMk/>
            <pc:sldMasterMk cId="3595684411" sldId="2147483672"/>
            <pc:sldLayoutMk cId="3820689633" sldId="2147483674"/>
          </pc:sldLayoutMkLst>
        </pc:sldLayoutChg>
        <pc:sldLayoutChg chg="add mod replId">
          <pc:chgData name="Vilim Šepl" userId="S::vsepl@racunarstvo.hr::6df40ad6-f7d4-4512-92db-210638126c95" providerId="AD" clId="Web-{BA3A81A9-FA18-4939-9229-56E0C2215108}" dt="2020-03-10T15:41:04.424" v="299"/>
          <pc:sldLayoutMkLst>
            <pc:docMk/>
            <pc:sldMasterMk cId="3595684411" sldId="2147483672"/>
            <pc:sldLayoutMk cId="3999555742" sldId="2147483675"/>
          </pc:sldLayoutMkLst>
        </pc:sldLayoutChg>
        <pc:sldLayoutChg chg="add mod replId">
          <pc:chgData name="Vilim Šepl" userId="S::vsepl@racunarstvo.hr::6df40ad6-f7d4-4512-92db-210638126c95" providerId="AD" clId="Web-{BA3A81A9-FA18-4939-9229-56E0C2215108}" dt="2020-03-10T15:41:04.424" v="299"/>
          <pc:sldLayoutMkLst>
            <pc:docMk/>
            <pc:sldMasterMk cId="3595684411" sldId="2147483672"/>
            <pc:sldLayoutMk cId="1021450803" sldId="2147483676"/>
          </pc:sldLayoutMkLst>
        </pc:sldLayoutChg>
        <pc:sldLayoutChg chg="add mod replId">
          <pc:chgData name="Vilim Šepl" userId="S::vsepl@racunarstvo.hr::6df40ad6-f7d4-4512-92db-210638126c95" providerId="AD" clId="Web-{BA3A81A9-FA18-4939-9229-56E0C2215108}" dt="2020-03-10T15:41:04.424" v="299"/>
          <pc:sldLayoutMkLst>
            <pc:docMk/>
            <pc:sldMasterMk cId="3595684411" sldId="2147483672"/>
            <pc:sldLayoutMk cId="109875152" sldId="2147483677"/>
          </pc:sldLayoutMkLst>
        </pc:sldLayoutChg>
        <pc:sldLayoutChg chg="add mod replId">
          <pc:chgData name="Vilim Šepl" userId="S::vsepl@racunarstvo.hr::6df40ad6-f7d4-4512-92db-210638126c95" providerId="AD" clId="Web-{BA3A81A9-FA18-4939-9229-56E0C2215108}" dt="2020-03-10T15:41:04.424" v="299"/>
          <pc:sldLayoutMkLst>
            <pc:docMk/>
            <pc:sldMasterMk cId="3595684411" sldId="2147483672"/>
            <pc:sldLayoutMk cId="2994803002" sldId="2147483678"/>
          </pc:sldLayoutMkLst>
        </pc:sldLayoutChg>
        <pc:sldLayoutChg chg="add mod replId">
          <pc:chgData name="Vilim Šepl" userId="S::vsepl@racunarstvo.hr::6df40ad6-f7d4-4512-92db-210638126c95" providerId="AD" clId="Web-{BA3A81A9-FA18-4939-9229-56E0C2215108}" dt="2020-03-10T15:41:04.424" v="299"/>
          <pc:sldLayoutMkLst>
            <pc:docMk/>
            <pc:sldMasterMk cId="3595684411" sldId="2147483672"/>
            <pc:sldLayoutMk cId="963963412" sldId="2147483679"/>
          </pc:sldLayoutMkLst>
        </pc:sldLayoutChg>
        <pc:sldLayoutChg chg="add mod replId">
          <pc:chgData name="Vilim Šepl" userId="S::vsepl@racunarstvo.hr::6df40ad6-f7d4-4512-92db-210638126c95" providerId="AD" clId="Web-{BA3A81A9-FA18-4939-9229-56E0C2215108}" dt="2020-03-10T15:41:04.424" v="299"/>
          <pc:sldLayoutMkLst>
            <pc:docMk/>
            <pc:sldMasterMk cId="3595684411" sldId="2147483672"/>
            <pc:sldLayoutMk cId="1885383792" sldId="2147483680"/>
          </pc:sldLayoutMkLst>
        </pc:sldLayoutChg>
        <pc:sldLayoutChg chg="add mod replId">
          <pc:chgData name="Vilim Šepl" userId="S::vsepl@racunarstvo.hr::6df40ad6-f7d4-4512-92db-210638126c95" providerId="AD" clId="Web-{BA3A81A9-FA18-4939-9229-56E0C2215108}" dt="2020-03-10T15:41:04.424" v="299"/>
          <pc:sldLayoutMkLst>
            <pc:docMk/>
            <pc:sldMasterMk cId="3595684411" sldId="2147483672"/>
            <pc:sldLayoutMk cId="3321072939" sldId="2147483681"/>
          </pc:sldLayoutMkLst>
        </pc:sldLayoutChg>
        <pc:sldLayoutChg chg="add mod replId">
          <pc:chgData name="Vilim Šepl" userId="S::vsepl@racunarstvo.hr::6df40ad6-f7d4-4512-92db-210638126c95" providerId="AD" clId="Web-{BA3A81A9-FA18-4939-9229-56E0C2215108}" dt="2020-03-10T15:41:04.424" v="299"/>
          <pc:sldLayoutMkLst>
            <pc:docMk/>
            <pc:sldMasterMk cId="3595684411" sldId="2147483672"/>
            <pc:sldLayoutMk cId="2744189362" sldId="2147483682"/>
          </pc:sldLayoutMkLst>
        </pc:sldLayoutChg>
        <pc:sldLayoutChg chg="add mod replId">
          <pc:chgData name="Vilim Šepl" userId="S::vsepl@racunarstvo.hr::6df40ad6-f7d4-4512-92db-210638126c95" providerId="AD" clId="Web-{BA3A81A9-FA18-4939-9229-56E0C2215108}" dt="2020-03-10T15:41:04.424" v="299"/>
          <pc:sldLayoutMkLst>
            <pc:docMk/>
            <pc:sldMasterMk cId="3595684411" sldId="2147483672"/>
            <pc:sldLayoutMk cId="3674729979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A727C-0C8D-4F31-B644-BF32C1A20C90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548DBC-9363-4A2D-BCED-85D353956677}">
      <dgm:prSet/>
      <dgm:spPr/>
      <dgm:t>
        <a:bodyPr/>
        <a:lstStyle/>
        <a:p>
          <a:r>
            <a:rPr lang="hr-HR" baseline="0"/>
            <a:t>Ivan Kožul</a:t>
          </a:r>
          <a:endParaRPr lang="en-US"/>
        </a:p>
      </dgm:t>
    </dgm:pt>
    <dgm:pt modelId="{BBE936EA-ECC5-43A8-BC1A-F1BFDDBC1A1F}" type="parTrans" cxnId="{8C6D9D70-0A18-459C-9248-CC934323CABF}">
      <dgm:prSet/>
      <dgm:spPr/>
      <dgm:t>
        <a:bodyPr/>
        <a:lstStyle/>
        <a:p>
          <a:endParaRPr lang="en-US"/>
        </a:p>
      </dgm:t>
    </dgm:pt>
    <dgm:pt modelId="{E64D0348-0C93-4233-B8C6-BDF7ACF7F191}" type="sibTrans" cxnId="{8C6D9D70-0A18-459C-9248-CC934323CABF}">
      <dgm:prSet/>
      <dgm:spPr/>
      <dgm:t>
        <a:bodyPr/>
        <a:lstStyle/>
        <a:p>
          <a:endParaRPr lang="en-US"/>
        </a:p>
      </dgm:t>
    </dgm:pt>
    <dgm:pt modelId="{37B0521B-E863-4AAF-B8A6-011CB20B3977}">
      <dgm:prSet/>
      <dgm:spPr/>
      <dgm:t>
        <a:bodyPr/>
        <a:lstStyle/>
        <a:p>
          <a:r>
            <a:rPr lang="hr-HR" baseline="0"/>
            <a:t>Tomislav Kućanda</a:t>
          </a:r>
          <a:endParaRPr lang="en-US"/>
        </a:p>
      </dgm:t>
    </dgm:pt>
    <dgm:pt modelId="{1F913B95-7C7A-44D2-AE12-EB3A0B053E17}" type="parTrans" cxnId="{2EC58EEF-C152-461E-8A5E-F370457FF9D2}">
      <dgm:prSet/>
      <dgm:spPr/>
      <dgm:t>
        <a:bodyPr/>
        <a:lstStyle/>
        <a:p>
          <a:endParaRPr lang="en-US"/>
        </a:p>
      </dgm:t>
    </dgm:pt>
    <dgm:pt modelId="{8ECC16B2-8351-48A5-A681-4E78D7359523}" type="sibTrans" cxnId="{2EC58EEF-C152-461E-8A5E-F370457FF9D2}">
      <dgm:prSet/>
      <dgm:spPr/>
      <dgm:t>
        <a:bodyPr/>
        <a:lstStyle/>
        <a:p>
          <a:endParaRPr lang="en-US"/>
        </a:p>
      </dgm:t>
    </dgm:pt>
    <dgm:pt modelId="{522B3F4C-9314-4523-9B91-291142F0BA6F}">
      <dgm:prSet/>
      <dgm:spPr/>
      <dgm:t>
        <a:bodyPr/>
        <a:lstStyle/>
        <a:p>
          <a:r>
            <a:rPr lang="hr-HR" baseline="0"/>
            <a:t>Vilim Šepl</a:t>
          </a:r>
          <a:endParaRPr lang="en-US"/>
        </a:p>
      </dgm:t>
    </dgm:pt>
    <dgm:pt modelId="{D05F264C-7B5C-4A9E-85AE-F6B7808117C2}" type="parTrans" cxnId="{FD3EBBC1-1625-4EA2-B425-B734408DDE93}">
      <dgm:prSet/>
      <dgm:spPr/>
      <dgm:t>
        <a:bodyPr/>
        <a:lstStyle/>
        <a:p>
          <a:endParaRPr lang="en-US"/>
        </a:p>
      </dgm:t>
    </dgm:pt>
    <dgm:pt modelId="{160092EC-7FEA-4EAE-B28E-B75CB96E427A}" type="sibTrans" cxnId="{FD3EBBC1-1625-4EA2-B425-B734408DDE93}">
      <dgm:prSet/>
      <dgm:spPr/>
      <dgm:t>
        <a:bodyPr/>
        <a:lstStyle/>
        <a:p>
          <a:endParaRPr lang="en-US"/>
        </a:p>
      </dgm:t>
    </dgm:pt>
    <dgm:pt modelId="{3413DF21-6384-40D5-A60D-C839BF647DFE}" type="pres">
      <dgm:prSet presAssocID="{638A727C-0C8D-4F31-B644-BF32C1A20C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816C25-F41C-474A-914F-4BE9B08C7B7C}" type="pres">
      <dgm:prSet presAssocID="{CB548DBC-9363-4A2D-BCED-85D353956677}" presName="hierRoot1" presStyleCnt="0"/>
      <dgm:spPr/>
    </dgm:pt>
    <dgm:pt modelId="{9903F2F5-8080-4AF9-AD50-4168341EFAB4}" type="pres">
      <dgm:prSet presAssocID="{CB548DBC-9363-4A2D-BCED-85D353956677}" presName="composite" presStyleCnt="0"/>
      <dgm:spPr/>
    </dgm:pt>
    <dgm:pt modelId="{372A6685-C27E-42D8-B234-91B5EA414253}" type="pres">
      <dgm:prSet presAssocID="{CB548DBC-9363-4A2D-BCED-85D353956677}" presName="background" presStyleLbl="node0" presStyleIdx="0" presStyleCnt="3"/>
      <dgm:spPr/>
    </dgm:pt>
    <dgm:pt modelId="{A88C198E-9BD9-494D-9F12-D735391F9ECB}" type="pres">
      <dgm:prSet presAssocID="{CB548DBC-9363-4A2D-BCED-85D353956677}" presName="text" presStyleLbl="fgAcc0" presStyleIdx="0" presStyleCnt="3">
        <dgm:presLayoutVars>
          <dgm:chPref val="3"/>
        </dgm:presLayoutVars>
      </dgm:prSet>
      <dgm:spPr/>
    </dgm:pt>
    <dgm:pt modelId="{000F078F-7078-4EAB-BC2F-8DF7E3EB7453}" type="pres">
      <dgm:prSet presAssocID="{CB548DBC-9363-4A2D-BCED-85D353956677}" presName="hierChild2" presStyleCnt="0"/>
      <dgm:spPr/>
    </dgm:pt>
    <dgm:pt modelId="{263307DF-6B01-4D73-B041-65B727A6C389}" type="pres">
      <dgm:prSet presAssocID="{37B0521B-E863-4AAF-B8A6-011CB20B3977}" presName="hierRoot1" presStyleCnt="0"/>
      <dgm:spPr/>
    </dgm:pt>
    <dgm:pt modelId="{FC0716EC-A112-4267-97F9-40D5CFBF522E}" type="pres">
      <dgm:prSet presAssocID="{37B0521B-E863-4AAF-B8A6-011CB20B3977}" presName="composite" presStyleCnt="0"/>
      <dgm:spPr/>
    </dgm:pt>
    <dgm:pt modelId="{B8FA3951-976E-48F6-9234-A5698437734E}" type="pres">
      <dgm:prSet presAssocID="{37B0521B-E863-4AAF-B8A6-011CB20B3977}" presName="background" presStyleLbl="node0" presStyleIdx="1" presStyleCnt="3"/>
      <dgm:spPr/>
    </dgm:pt>
    <dgm:pt modelId="{9642D339-41B0-4D33-870E-1DBEEED47C2D}" type="pres">
      <dgm:prSet presAssocID="{37B0521B-E863-4AAF-B8A6-011CB20B3977}" presName="text" presStyleLbl="fgAcc0" presStyleIdx="1" presStyleCnt="3">
        <dgm:presLayoutVars>
          <dgm:chPref val="3"/>
        </dgm:presLayoutVars>
      </dgm:prSet>
      <dgm:spPr/>
    </dgm:pt>
    <dgm:pt modelId="{9C344487-8233-420E-B72D-D5CD2070CFCF}" type="pres">
      <dgm:prSet presAssocID="{37B0521B-E863-4AAF-B8A6-011CB20B3977}" presName="hierChild2" presStyleCnt="0"/>
      <dgm:spPr/>
    </dgm:pt>
    <dgm:pt modelId="{F04899DF-A2D9-465D-905C-3E7E39051F00}" type="pres">
      <dgm:prSet presAssocID="{522B3F4C-9314-4523-9B91-291142F0BA6F}" presName="hierRoot1" presStyleCnt="0"/>
      <dgm:spPr/>
    </dgm:pt>
    <dgm:pt modelId="{90D7F610-1DC7-482A-8DD6-9D0D9ABB851C}" type="pres">
      <dgm:prSet presAssocID="{522B3F4C-9314-4523-9B91-291142F0BA6F}" presName="composite" presStyleCnt="0"/>
      <dgm:spPr/>
    </dgm:pt>
    <dgm:pt modelId="{311CFE6F-F3C0-4F95-996A-4C3126906743}" type="pres">
      <dgm:prSet presAssocID="{522B3F4C-9314-4523-9B91-291142F0BA6F}" presName="background" presStyleLbl="node0" presStyleIdx="2" presStyleCnt="3"/>
      <dgm:spPr/>
    </dgm:pt>
    <dgm:pt modelId="{8F77A6EA-FF36-47F5-B2BD-90E6A55995EA}" type="pres">
      <dgm:prSet presAssocID="{522B3F4C-9314-4523-9B91-291142F0BA6F}" presName="text" presStyleLbl="fgAcc0" presStyleIdx="2" presStyleCnt="3">
        <dgm:presLayoutVars>
          <dgm:chPref val="3"/>
        </dgm:presLayoutVars>
      </dgm:prSet>
      <dgm:spPr/>
    </dgm:pt>
    <dgm:pt modelId="{8FD272C8-8E40-4B1D-B22C-092ADC3C321E}" type="pres">
      <dgm:prSet presAssocID="{522B3F4C-9314-4523-9B91-291142F0BA6F}" presName="hierChild2" presStyleCnt="0"/>
      <dgm:spPr/>
    </dgm:pt>
  </dgm:ptLst>
  <dgm:cxnLst>
    <dgm:cxn modelId="{46094823-F5E4-4FCF-9898-D5B8376FCC2C}" type="presOf" srcId="{638A727C-0C8D-4F31-B644-BF32C1A20C90}" destId="{3413DF21-6384-40D5-A60D-C839BF647DFE}" srcOrd="0" destOrd="0" presId="urn:microsoft.com/office/officeart/2005/8/layout/hierarchy1"/>
    <dgm:cxn modelId="{70D6E34A-BE9F-489E-A136-2D6AA40BEA98}" type="presOf" srcId="{522B3F4C-9314-4523-9B91-291142F0BA6F}" destId="{8F77A6EA-FF36-47F5-B2BD-90E6A55995EA}" srcOrd="0" destOrd="0" presId="urn:microsoft.com/office/officeart/2005/8/layout/hierarchy1"/>
    <dgm:cxn modelId="{8C6D9D70-0A18-459C-9248-CC934323CABF}" srcId="{638A727C-0C8D-4F31-B644-BF32C1A20C90}" destId="{CB548DBC-9363-4A2D-BCED-85D353956677}" srcOrd="0" destOrd="0" parTransId="{BBE936EA-ECC5-43A8-BC1A-F1BFDDBC1A1F}" sibTransId="{E64D0348-0C93-4233-B8C6-BDF7ACF7F191}"/>
    <dgm:cxn modelId="{78F833A2-9BCE-41CB-8263-682298D74E33}" type="presOf" srcId="{CB548DBC-9363-4A2D-BCED-85D353956677}" destId="{A88C198E-9BD9-494D-9F12-D735391F9ECB}" srcOrd="0" destOrd="0" presId="urn:microsoft.com/office/officeart/2005/8/layout/hierarchy1"/>
    <dgm:cxn modelId="{FD3EBBC1-1625-4EA2-B425-B734408DDE93}" srcId="{638A727C-0C8D-4F31-B644-BF32C1A20C90}" destId="{522B3F4C-9314-4523-9B91-291142F0BA6F}" srcOrd="2" destOrd="0" parTransId="{D05F264C-7B5C-4A9E-85AE-F6B7808117C2}" sibTransId="{160092EC-7FEA-4EAE-B28E-B75CB96E427A}"/>
    <dgm:cxn modelId="{20A059EC-D188-4F02-B02F-52B292C65BAC}" type="presOf" srcId="{37B0521B-E863-4AAF-B8A6-011CB20B3977}" destId="{9642D339-41B0-4D33-870E-1DBEEED47C2D}" srcOrd="0" destOrd="0" presId="urn:microsoft.com/office/officeart/2005/8/layout/hierarchy1"/>
    <dgm:cxn modelId="{2EC58EEF-C152-461E-8A5E-F370457FF9D2}" srcId="{638A727C-0C8D-4F31-B644-BF32C1A20C90}" destId="{37B0521B-E863-4AAF-B8A6-011CB20B3977}" srcOrd="1" destOrd="0" parTransId="{1F913B95-7C7A-44D2-AE12-EB3A0B053E17}" sibTransId="{8ECC16B2-8351-48A5-A681-4E78D7359523}"/>
    <dgm:cxn modelId="{C871BDC2-486B-4CE1-A557-A9F0D54B8471}" type="presParOf" srcId="{3413DF21-6384-40D5-A60D-C839BF647DFE}" destId="{72816C25-F41C-474A-914F-4BE9B08C7B7C}" srcOrd="0" destOrd="0" presId="urn:microsoft.com/office/officeart/2005/8/layout/hierarchy1"/>
    <dgm:cxn modelId="{A1BD7AB5-F998-4AA5-AA27-9927CE05E822}" type="presParOf" srcId="{72816C25-F41C-474A-914F-4BE9B08C7B7C}" destId="{9903F2F5-8080-4AF9-AD50-4168341EFAB4}" srcOrd="0" destOrd="0" presId="urn:microsoft.com/office/officeart/2005/8/layout/hierarchy1"/>
    <dgm:cxn modelId="{2D6ADB53-24A4-4F89-B049-4385ED2B1341}" type="presParOf" srcId="{9903F2F5-8080-4AF9-AD50-4168341EFAB4}" destId="{372A6685-C27E-42D8-B234-91B5EA414253}" srcOrd="0" destOrd="0" presId="urn:microsoft.com/office/officeart/2005/8/layout/hierarchy1"/>
    <dgm:cxn modelId="{762046AB-CF3C-4F1A-BE7C-D1718FFB3308}" type="presParOf" srcId="{9903F2F5-8080-4AF9-AD50-4168341EFAB4}" destId="{A88C198E-9BD9-494D-9F12-D735391F9ECB}" srcOrd="1" destOrd="0" presId="urn:microsoft.com/office/officeart/2005/8/layout/hierarchy1"/>
    <dgm:cxn modelId="{DFC499D0-8B16-4408-9A21-65A97E18342C}" type="presParOf" srcId="{72816C25-F41C-474A-914F-4BE9B08C7B7C}" destId="{000F078F-7078-4EAB-BC2F-8DF7E3EB7453}" srcOrd="1" destOrd="0" presId="urn:microsoft.com/office/officeart/2005/8/layout/hierarchy1"/>
    <dgm:cxn modelId="{B9CB4CBD-F709-4683-9592-FCA3DDF705E1}" type="presParOf" srcId="{3413DF21-6384-40D5-A60D-C839BF647DFE}" destId="{263307DF-6B01-4D73-B041-65B727A6C389}" srcOrd="1" destOrd="0" presId="urn:microsoft.com/office/officeart/2005/8/layout/hierarchy1"/>
    <dgm:cxn modelId="{5DE56AFD-0E44-4EB2-A025-94D8DB26BD8E}" type="presParOf" srcId="{263307DF-6B01-4D73-B041-65B727A6C389}" destId="{FC0716EC-A112-4267-97F9-40D5CFBF522E}" srcOrd="0" destOrd="0" presId="urn:microsoft.com/office/officeart/2005/8/layout/hierarchy1"/>
    <dgm:cxn modelId="{8DEC7819-9CEB-4615-8E53-FB5247D63036}" type="presParOf" srcId="{FC0716EC-A112-4267-97F9-40D5CFBF522E}" destId="{B8FA3951-976E-48F6-9234-A5698437734E}" srcOrd="0" destOrd="0" presId="urn:microsoft.com/office/officeart/2005/8/layout/hierarchy1"/>
    <dgm:cxn modelId="{2FC2804D-0EB0-4490-9813-56B859C16FBC}" type="presParOf" srcId="{FC0716EC-A112-4267-97F9-40D5CFBF522E}" destId="{9642D339-41B0-4D33-870E-1DBEEED47C2D}" srcOrd="1" destOrd="0" presId="urn:microsoft.com/office/officeart/2005/8/layout/hierarchy1"/>
    <dgm:cxn modelId="{CC9EB4C2-426C-43EE-A515-2255257F26A5}" type="presParOf" srcId="{263307DF-6B01-4D73-B041-65B727A6C389}" destId="{9C344487-8233-420E-B72D-D5CD2070CFCF}" srcOrd="1" destOrd="0" presId="urn:microsoft.com/office/officeart/2005/8/layout/hierarchy1"/>
    <dgm:cxn modelId="{5A284321-8E30-470C-90FC-E4166D197AD1}" type="presParOf" srcId="{3413DF21-6384-40D5-A60D-C839BF647DFE}" destId="{F04899DF-A2D9-465D-905C-3E7E39051F00}" srcOrd="2" destOrd="0" presId="urn:microsoft.com/office/officeart/2005/8/layout/hierarchy1"/>
    <dgm:cxn modelId="{8A52F94B-BC85-469B-9A5A-F8E47A15929B}" type="presParOf" srcId="{F04899DF-A2D9-465D-905C-3E7E39051F00}" destId="{90D7F610-1DC7-482A-8DD6-9D0D9ABB851C}" srcOrd="0" destOrd="0" presId="urn:microsoft.com/office/officeart/2005/8/layout/hierarchy1"/>
    <dgm:cxn modelId="{6DFE8022-F48E-4CF5-BDD2-4937AE6AE809}" type="presParOf" srcId="{90D7F610-1DC7-482A-8DD6-9D0D9ABB851C}" destId="{311CFE6F-F3C0-4F95-996A-4C3126906743}" srcOrd="0" destOrd="0" presId="urn:microsoft.com/office/officeart/2005/8/layout/hierarchy1"/>
    <dgm:cxn modelId="{C326B967-84BE-48C6-AE4E-CE9B9982A6B5}" type="presParOf" srcId="{90D7F610-1DC7-482A-8DD6-9D0D9ABB851C}" destId="{8F77A6EA-FF36-47F5-B2BD-90E6A55995EA}" srcOrd="1" destOrd="0" presId="urn:microsoft.com/office/officeart/2005/8/layout/hierarchy1"/>
    <dgm:cxn modelId="{DEE35E3A-CC83-4AA2-A792-E41969E855DE}" type="presParOf" srcId="{F04899DF-A2D9-465D-905C-3E7E39051F00}" destId="{8FD272C8-8E40-4B1D-B22C-092ADC3C321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A6685-C27E-42D8-B234-91B5EA414253}">
      <dsp:nvSpPr>
        <dsp:cNvPr id="0" name=""/>
        <dsp:cNvSpPr/>
      </dsp:nvSpPr>
      <dsp:spPr>
        <a:xfrm>
          <a:off x="0" y="1059993"/>
          <a:ext cx="2810716" cy="1784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88C198E-9BD9-494D-9F12-D735391F9ECB}">
      <dsp:nvSpPr>
        <dsp:cNvPr id="0" name=""/>
        <dsp:cNvSpPr/>
      </dsp:nvSpPr>
      <dsp:spPr>
        <a:xfrm>
          <a:off x="312301" y="1356680"/>
          <a:ext cx="2810716" cy="1784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4400" kern="1200" baseline="0"/>
            <a:t>Ivan Kožul</a:t>
          </a:r>
          <a:endParaRPr lang="en-US" sz="4400" kern="1200"/>
        </a:p>
      </dsp:txBody>
      <dsp:txXfrm>
        <a:off x="364576" y="1408955"/>
        <a:ext cx="2706166" cy="1680254"/>
      </dsp:txXfrm>
    </dsp:sp>
    <dsp:sp modelId="{B8FA3951-976E-48F6-9234-A5698437734E}">
      <dsp:nvSpPr>
        <dsp:cNvPr id="0" name=""/>
        <dsp:cNvSpPr/>
      </dsp:nvSpPr>
      <dsp:spPr>
        <a:xfrm>
          <a:off x="3435319" y="1059993"/>
          <a:ext cx="2810716" cy="1784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642D339-41B0-4D33-870E-1DBEEED47C2D}">
      <dsp:nvSpPr>
        <dsp:cNvPr id="0" name=""/>
        <dsp:cNvSpPr/>
      </dsp:nvSpPr>
      <dsp:spPr>
        <a:xfrm>
          <a:off x="3747621" y="1356680"/>
          <a:ext cx="2810716" cy="1784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4400" kern="1200" baseline="0"/>
            <a:t>Tomislav Kućanda</a:t>
          </a:r>
          <a:endParaRPr lang="en-US" sz="4400" kern="1200"/>
        </a:p>
      </dsp:txBody>
      <dsp:txXfrm>
        <a:off x="3799896" y="1408955"/>
        <a:ext cx="2706166" cy="1680254"/>
      </dsp:txXfrm>
    </dsp:sp>
    <dsp:sp modelId="{311CFE6F-F3C0-4F95-996A-4C3126906743}">
      <dsp:nvSpPr>
        <dsp:cNvPr id="0" name=""/>
        <dsp:cNvSpPr/>
      </dsp:nvSpPr>
      <dsp:spPr>
        <a:xfrm>
          <a:off x="6870639" y="1059993"/>
          <a:ext cx="2810716" cy="1784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F77A6EA-FF36-47F5-B2BD-90E6A55995EA}">
      <dsp:nvSpPr>
        <dsp:cNvPr id="0" name=""/>
        <dsp:cNvSpPr/>
      </dsp:nvSpPr>
      <dsp:spPr>
        <a:xfrm>
          <a:off x="7182940" y="1356680"/>
          <a:ext cx="2810716" cy="1784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4400" kern="1200" baseline="0"/>
            <a:t>Vilim Šepl</a:t>
          </a:r>
          <a:endParaRPr lang="en-US" sz="4400" kern="1200"/>
        </a:p>
      </dsp:txBody>
      <dsp:txXfrm>
        <a:off x="7235215" y="1408955"/>
        <a:ext cx="2706166" cy="1680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BB37-67E1-420F-B488-3DE93FA3DF1F}" type="datetimeFigureOut">
              <a:rPr lang="en-US" dirty="0"/>
              <a:t>3/10/2020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3633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8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8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955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5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0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6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8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8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C788100-F5EB-456E-BB1C-12F55A61E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5823" y="745182"/>
            <a:ext cx="8574078" cy="3386433"/>
          </a:xfrm>
        </p:spPr>
        <p:txBody>
          <a:bodyPr anchor="b">
            <a:normAutofit/>
          </a:bodyPr>
          <a:lstStyle/>
          <a:p>
            <a:r>
              <a:rPr lang="hr-HR" sz="6000" b="1">
                <a:cs typeface="Calibri Light"/>
              </a:rPr>
              <a:t>Fine-ex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B1C94EF-7945-40C4-8F6B-B1C906B80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5823" y="4232516"/>
            <a:ext cx="8574078" cy="207947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sz="3200">
                <a:solidFill>
                  <a:schemeClr val="tx1"/>
                </a:solidFill>
                <a:cs typeface="Calibri"/>
              </a:rPr>
              <a:t>Računovodstveni sustav</a:t>
            </a:r>
            <a:endParaRPr lang="sr-Latn-RS" sz="3200">
              <a:solidFill>
                <a:schemeClr val="tx1"/>
              </a:solidFill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0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220019A-DC77-425E-8CA0-881F84C0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>
                <a:cs typeface="Calibri Light"/>
              </a:rPr>
              <a:t>Cilj i svrha</a:t>
            </a:r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B6AA649-EF81-447D-9FA8-0B74C259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>
                <a:ea typeface="+mn-lt"/>
                <a:cs typeface="+mn-lt"/>
              </a:rPr>
              <a:t>Pojednostavljenje poslovno-financijskih procesa</a:t>
            </a:r>
          </a:p>
          <a:p>
            <a:pPr lvl="1"/>
            <a:r>
              <a:rPr lang="hr-HR">
                <a:ea typeface="+mn-lt"/>
                <a:cs typeface="+mn-lt"/>
              </a:rPr>
              <a:t>Upravljanje ulaznim i izlaznim fakturama</a:t>
            </a:r>
          </a:p>
          <a:p>
            <a:pPr lvl="1"/>
            <a:r>
              <a:rPr lang="hr-HR">
                <a:ea typeface="+mn-lt"/>
                <a:cs typeface="+mn-lt"/>
              </a:rPr>
              <a:t>Praćenje financija tvrtke</a:t>
            </a:r>
          </a:p>
          <a:p>
            <a:pPr lvl="1"/>
            <a:r>
              <a:rPr lang="hr-HR">
                <a:ea typeface="+mn-lt"/>
                <a:cs typeface="+mn-lt"/>
              </a:rPr>
              <a:t>Upravljanje zaposlenicima</a:t>
            </a:r>
          </a:p>
        </p:txBody>
      </p:sp>
    </p:spTree>
    <p:extLst>
      <p:ext uri="{BB962C8B-B14F-4D97-AF65-F5344CB8AC3E}">
        <p14:creationId xmlns:p14="http://schemas.microsoft.com/office/powerpoint/2010/main" val="55489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3BA6912-6472-454A-B746-A9FF519D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>
                <a:cs typeface="Calibri Light"/>
              </a:rPr>
              <a:t>Značajke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708A958-7BCF-40B1-8A0E-0B5BD9D8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>
                <a:cs typeface="Calibri"/>
              </a:rPr>
              <a:t>Izrada računa, upisivanje ulaznih računa, komponenta za vođenje uplata i isplata za zadane račune</a:t>
            </a:r>
            <a:endParaRPr lang="en-US">
              <a:ea typeface="+mn-lt"/>
              <a:cs typeface="+mn-lt"/>
            </a:endParaRPr>
          </a:p>
          <a:p>
            <a:r>
              <a:rPr lang="hr-HR">
                <a:cs typeface="Calibri"/>
              </a:rPr>
              <a:t>Evidencija o zaposlenima i njihovim plaćama te management “skladišta” proizvoda ili usluga</a:t>
            </a:r>
            <a:endParaRPr lang="en-US">
              <a:ea typeface="+mn-lt"/>
              <a:cs typeface="+mn-lt"/>
            </a:endParaRPr>
          </a:p>
          <a:p>
            <a:r>
              <a:rPr lang="hr-HR">
                <a:cs typeface="Calibri"/>
              </a:rPr>
              <a:t>Administratorsko sučelje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hr-HR">
                <a:cs typeface="Calibri"/>
              </a:rPr>
              <a:t>upravljanje firmama i njihovim administratorima te naplatnim sustavom</a:t>
            </a:r>
            <a:endParaRPr lang="en-US">
              <a:ea typeface="+mn-lt"/>
              <a:cs typeface="+mn-lt"/>
            </a:endParaRPr>
          </a:p>
          <a:p>
            <a:r>
              <a:rPr lang="hr-HR">
                <a:cs typeface="Calibri"/>
              </a:rPr>
              <a:t>Mobilna aplikacija za praćenje i upravljanje poslovanjem u jednostavnije i preglednijem formatu</a:t>
            </a:r>
          </a:p>
          <a:p>
            <a:r>
              <a:rPr lang="hr-HR">
                <a:cs typeface="Calibri"/>
              </a:rPr>
              <a:t>Statistika i financijska izvješća</a:t>
            </a:r>
          </a:p>
        </p:txBody>
      </p:sp>
    </p:spTree>
    <p:extLst>
      <p:ext uri="{BB962C8B-B14F-4D97-AF65-F5344CB8AC3E}">
        <p14:creationId xmlns:p14="http://schemas.microsoft.com/office/powerpoint/2010/main" val="179344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662FB74-B3F6-4D6E-851C-B4BC6FF1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65760"/>
            <a:ext cx="4534047" cy="1325562"/>
          </a:xfrm>
        </p:spPr>
        <p:txBody>
          <a:bodyPr>
            <a:normAutofit/>
          </a:bodyPr>
          <a:lstStyle/>
          <a:p>
            <a:r>
              <a:rPr lang="hr-HR" b="1">
                <a:cs typeface="Calibri Light"/>
              </a:rPr>
              <a:t>Korištene tehnologije</a:t>
            </a:r>
            <a:endParaRPr lang="hr-HR"/>
          </a:p>
        </p:txBody>
      </p:sp>
      <p:pic>
        <p:nvPicPr>
          <p:cNvPr id="4" name="Slika 4" descr="Slika na kojoj se prikazuje tekst&#10;&#10;Opis je generiran uz vrlo visoku pouzdanost">
            <a:extLst>
              <a:ext uri="{FF2B5EF4-FFF2-40B4-BE49-F238E27FC236}">
                <a16:creationId xmlns:a16="http://schemas.microsoft.com/office/drawing/2014/main" id="{5F831A05-F6F5-49A4-8643-C6D3A9E18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836478"/>
            <a:ext cx="5451627" cy="5152286"/>
          </a:xfrm>
          <a:prstGeom prst="rect">
            <a:avLst/>
          </a:prstGeom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3080B8-BD8A-499F-8151-2B2B44B1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1828800"/>
            <a:ext cx="4572002" cy="4351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r-HR">
                <a:cs typeface="Calibri"/>
              </a:rPr>
              <a:t>ASP.NET MVC i </a:t>
            </a:r>
            <a:r>
              <a:rPr lang="hr-HR" err="1">
                <a:cs typeface="Calibri"/>
              </a:rPr>
              <a:t>Entity</a:t>
            </a:r>
            <a:r>
              <a:rPr lang="hr-HR">
                <a:cs typeface="Calibri"/>
              </a:rPr>
              <a:t> Framework (web aplikacija)</a:t>
            </a:r>
            <a:endParaRPr lang="sr-Latn-RS"/>
          </a:p>
          <a:p>
            <a:r>
              <a:rPr lang="hr-HR" err="1">
                <a:cs typeface="Calibri"/>
              </a:rPr>
              <a:t>Xamarin</a:t>
            </a:r>
            <a:r>
              <a:rPr lang="hr-HR">
                <a:cs typeface="Calibri"/>
              </a:rPr>
              <a:t> (mobilna aplikacija)</a:t>
            </a:r>
          </a:p>
          <a:p>
            <a:r>
              <a:rPr lang="hr-HR">
                <a:cs typeface="Calibri"/>
              </a:rPr>
              <a:t>SQL Server Express, </a:t>
            </a:r>
            <a:r>
              <a:rPr lang="hr-HR" err="1">
                <a:cs typeface="Calibri"/>
              </a:rPr>
              <a:t>SQLite</a:t>
            </a:r>
          </a:p>
          <a:p>
            <a:r>
              <a:rPr lang="hr-HR" err="1">
                <a:cs typeface="Calibri"/>
              </a:rPr>
              <a:t>RESTful</a:t>
            </a:r>
            <a:r>
              <a:rPr lang="hr-HR">
                <a:cs typeface="Calibri"/>
              </a:rPr>
              <a:t> Web API</a:t>
            </a:r>
          </a:p>
          <a:p>
            <a:pPr marL="0" indent="0">
              <a:buNone/>
            </a:pPr>
            <a:endParaRPr lang="hr-HR">
              <a:cs typeface="Calibri"/>
            </a:endParaRPr>
          </a:p>
          <a:p>
            <a:endParaRPr lang="hr-H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02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D067974-A2D5-4094-AE1A-B074EF557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B37B066-4441-4FFD-9294-25FA2E95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262393"/>
            <a:ext cx="9993849" cy="1428929"/>
          </a:xfrm>
        </p:spPr>
        <p:txBody>
          <a:bodyPr>
            <a:normAutofit/>
          </a:bodyPr>
          <a:lstStyle/>
          <a:p>
            <a:r>
              <a:rPr lang="hr-HR" b="1">
                <a:cs typeface="Calibri Light"/>
              </a:rPr>
              <a:t>Team</a:t>
            </a:r>
            <a:endParaRPr lang="hr-H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7E2960-9786-458F-8BF0-9E3E9B4EC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Rezervirano mjesto sadržaja 2">
            <a:extLst>
              <a:ext uri="{FF2B5EF4-FFF2-40B4-BE49-F238E27FC236}">
                <a16:creationId xmlns:a16="http://schemas.microsoft.com/office/drawing/2014/main" id="{20651DDC-0DD6-48F6-BCE2-24BB3BE87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517157"/>
              </p:ext>
            </p:extLst>
          </p:nvPr>
        </p:nvGraphicFramePr>
        <p:xfrm>
          <a:off x="1262063" y="2013055"/>
          <a:ext cx="9993657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5303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View</vt:lpstr>
      <vt:lpstr>Fine-ex</vt:lpstr>
      <vt:lpstr>Cilj i svrha</vt:lpstr>
      <vt:lpstr>Značajke</vt:lpstr>
      <vt:lpstr>Korištene tehnologije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Vilim Šepl</dc:creator>
  <cp:revision>1</cp:revision>
  <dcterms:created xsi:type="dcterms:W3CDTF">2020-03-10T15:19:17Z</dcterms:created>
  <dcterms:modified xsi:type="dcterms:W3CDTF">2020-03-10T15:49:16Z</dcterms:modified>
</cp:coreProperties>
</file>