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CSU Classroom clicker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Immanuel George, George </a:t>
            </a:r>
            <a:r>
              <a:rPr lang="en-US" dirty="0" err="1" smtClean="0"/>
              <a:t>gerguis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grinblat</a:t>
            </a:r>
            <a:r>
              <a:rPr lang="en-US" dirty="0" smtClean="0"/>
              <a:t>, </a:t>
            </a:r>
            <a:r>
              <a:rPr lang="en-US" dirty="0" err="1" smtClean="0"/>
              <a:t>david</a:t>
            </a:r>
            <a:r>
              <a:rPr lang="en-US" dirty="0" smtClean="0"/>
              <a:t>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Android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Overwrote back button functionality</a:t>
            </a:r>
          </a:p>
          <a:p>
            <a:r>
              <a:rPr lang="en-US" dirty="0" smtClean="0"/>
              <a:t>Webpage optimization for 7” </a:t>
            </a:r>
            <a:r>
              <a:rPr lang="en-US" dirty="0" smtClean="0"/>
              <a:t>tablet</a:t>
            </a:r>
          </a:p>
          <a:p>
            <a:r>
              <a:rPr lang="en-US" smtClean="0"/>
              <a:t>Removed toolbar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11" y="961936"/>
            <a:ext cx="5970378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50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t="3205" r="8767" b="1282"/>
          <a:stretch/>
        </p:blipFill>
        <p:spPr bwMode="auto">
          <a:xfrm>
            <a:off x="1828800" y="228600"/>
            <a:ext cx="3963832" cy="639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" t="8846" r="9153" b="1321"/>
          <a:stretch/>
        </p:blipFill>
        <p:spPr bwMode="auto">
          <a:xfrm>
            <a:off x="6172201" y="213368"/>
            <a:ext cx="4184633" cy="641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41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t="3076" r="8767" b="1026"/>
          <a:stretch/>
        </p:blipFill>
        <p:spPr bwMode="auto">
          <a:xfrm>
            <a:off x="1828802" y="152400"/>
            <a:ext cx="3962399" cy="648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2820" r="8766" b="1538"/>
          <a:stretch/>
        </p:blipFill>
        <p:spPr bwMode="auto">
          <a:xfrm>
            <a:off x="6421434" y="152401"/>
            <a:ext cx="3941766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72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Volunteers?? Any??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7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app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Application that encourages student participation</a:t>
            </a:r>
          </a:p>
          <a:p>
            <a:r>
              <a:rPr lang="en-US" dirty="0" smtClean="0"/>
              <a:t>Two modes</a:t>
            </a:r>
          </a:p>
          <a:p>
            <a:pPr lvl="1"/>
            <a:r>
              <a:rPr lang="en-US" dirty="0" smtClean="0"/>
              <a:t>Quiz</a:t>
            </a:r>
          </a:p>
          <a:p>
            <a:pPr lvl="1"/>
            <a:r>
              <a:rPr lang="en-US" dirty="0" smtClean="0"/>
              <a:t>Live</a:t>
            </a:r>
          </a:p>
          <a:p>
            <a:r>
              <a:rPr lang="en-US" dirty="0" smtClean="0"/>
              <a:t>Facilitates lectures</a:t>
            </a:r>
          </a:p>
          <a:p>
            <a:r>
              <a:rPr lang="en-US" dirty="0" smtClean="0"/>
              <a:t>Can provide means for teachers to assess participation/comprehension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74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0" y="1814872"/>
            <a:ext cx="2165612" cy="14437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45" y="1547584"/>
            <a:ext cx="3241511" cy="2659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95" y="1814872"/>
            <a:ext cx="5063706" cy="2531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" y="5101885"/>
            <a:ext cx="3488235" cy="1633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50" y="4207399"/>
            <a:ext cx="2286000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38" y="80955"/>
            <a:ext cx="3316497" cy="1412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4" y="3429000"/>
            <a:ext cx="3502796" cy="1556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74" y="0"/>
            <a:ext cx="2858917" cy="28553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13" y="3931838"/>
            <a:ext cx="2604725" cy="2604725"/>
          </a:xfrm>
          <a:prstGeom prst="rect">
            <a:avLst/>
          </a:prstGeom>
        </p:spPr>
      </p:pic>
      <p:pic>
        <p:nvPicPr>
          <p:cNvPr id="1026" name="Picture 2" descr="https://avatars2.githubusercontent.com/u/6565102?v=3&amp;s=4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01" y="3429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68" y="5384421"/>
            <a:ext cx="2189332" cy="154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0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9183" y="1840751"/>
            <a:ext cx="9084657" cy="4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7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portal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00" y="1768640"/>
            <a:ext cx="7729894" cy="4915421"/>
          </a:xfrm>
        </p:spPr>
      </p:pic>
    </p:spTree>
    <p:extLst>
      <p:ext uri="{BB962C8B-B14F-4D97-AF65-F5344CB8AC3E}">
        <p14:creationId xmlns:p14="http://schemas.microsoft.com/office/powerpoint/2010/main" val="35555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portal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919764"/>
            <a:ext cx="9699326" cy="4728899"/>
          </a:xfrm>
        </p:spPr>
      </p:pic>
    </p:spTree>
    <p:extLst>
      <p:ext uri="{BB962C8B-B14F-4D97-AF65-F5344CB8AC3E}">
        <p14:creationId xmlns:p14="http://schemas.microsoft.com/office/powerpoint/2010/main" val="345257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vs. live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QUIZ MODE- Gets all questions from database and allows user to answer all questions at once.</a:t>
            </a:r>
          </a:p>
          <a:p>
            <a:pPr marL="0" indent="0">
              <a:buNone/>
            </a:pPr>
            <a:r>
              <a:rPr lang="en-US" dirty="0" smtClean="0"/>
              <a:t>Live mode- uses </a:t>
            </a:r>
            <a:r>
              <a:rPr lang="en-US" dirty="0" err="1" smtClean="0"/>
              <a:t>websockets</a:t>
            </a:r>
            <a:r>
              <a:rPr lang="en-US" dirty="0"/>
              <a:t> </a:t>
            </a:r>
            <a:r>
              <a:rPr lang="en-US" dirty="0" smtClean="0"/>
              <a:t>to update student one question at a time. with a optional time limiter (in seconds) per question to keep all students on track.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129" y="1790700"/>
            <a:ext cx="5010150" cy="506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mode admin side 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Professor in </a:t>
            </a:r>
            <a:r>
              <a:rPr lang="en-US" dirty="0" err="1" smtClean="0"/>
              <a:t>questions.php</a:t>
            </a:r>
            <a:r>
              <a:rPr lang="en-US" dirty="0" smtClean="0"/>
              <a:t> clicks live Mode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r>
              <a:rPr lang="en-US" dirty="0" smtClean="0"/>
              <a:t> sends a </a:t>
            </a:r>
            <a:r>
              <a:rPr lang="en-US" dirty="0" err="1" smtClean="0"/>
              <a:t>json</a:t>
            </a:r>
            <a:r>
              <a:rPr lang="en-US" dirty="0" smtClean="0"/>
              <a:t> object with professor id,</a:t>
            </a:r>
          </a:p>
          <a:p>
            <a:pPr marL="0" indent="0">
              <a:buNone/>
            </a:pPr>
            <a:r>
              <a:rPr lang="en-US" dirty="0" smtClean="0"/>
              <a:t>Set number, question number, set time out, live mode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4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03" y="4027451"/>
            <a:ext cx="569595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mode student side 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Student selects his/her professor and set number they then navigate to </a:t>
            </a:r>
            <a:r>
              <a:rPr lang="en-US" dirty="0" err="1" smtClean="0"/>
              <a:t>student_questions.php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r>
              <a:rPr lang="en-US" dirty="0" smtClean="0"/>
              <a:t> will </a:t>
            </a:r>
          </a:p>
          <a:p>
            <a:pPr marL="0" indent="0">
              <a:buNone/>
            </a:pPr>
            <a:r>
              <a:rPr lang="en-US" dirty="0" smtClean="0"/>
              <a:t>receive </a:t>
            </a:r>
            <a:r>
              <a:rPr lang="en-US" dirty="0" err="1" smtClean="0"/>
              <a:t>json</a:t>
            </a:r>
            <a:r>
              <a:rPr lang="en-US" dirty="0" smtClean="0"/>
              <a:t> object and will try to match </a:t>
            </a:r>
            <a:r>
              <a:rPr lang="en-US" dirty="0" err="1" smtClean="0"/>
              <a:t>prof_ID</a:t>
            </a:r>
            <a:r>
              <a:rPr lang="en-US" dirty="0" smtClean="0"/>
              <a:t> and Set &amp; question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125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101</TotalTime>
  <Words>188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CSU Classroom clicker</vt:lpstr>
      <vt:lpstr>Clicker app overview</vt:lpstr>
      <vt:lpstr>Technology used</vt:lpstr>
      <vt:lpstr>Flow chart</vt:lpstr>
      <vt:lpstr>Admin portal</vt:lpstr>
      <vt:lpstr>Student portal</vt:lpstr>
      <vt:lpstr>Quiz vs. live modes</vt:lpstr>
      <vt:lpstr>Live mode admin side technical details</vt:lpstr>
      <vt:lpstr>Live mode student side technical details</vt:lpstr>
      <vt:lpstr>Final Android Code</vt:lpstr>
      <vt:lpstr>PowerPoint Presentation</vt:lpstr>
      <vt:lpstr>PowerPoint Presentation</vt:lpstr>
      <vt:lpstr>PowerPoint Presentation</vt:lpstr>
      <vt:lpstr>Live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CSU Classroom clicker</dc:title>
  <dc:creator>Microsoft account</dc:creator>
  <cp:lastModifiedBy>Microsoft account</cp:lastModifiedBy>
  <cp:revision>13</cp:revision>
  <dcterms:created xsi:type="dcterms:W3CDTF">2015-12-02T21:55:44Z</dcterms:created>
  <dcterms:modified xsi:type="dcterms:W3CDTF">2015-12-02T23:37:13Z</dcterms:modified>
</cp:coreProperties>
</file>