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11BE-4B08-4F03-9268-80132804198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8F1-3D55-4713-B5BC-41ADFD2A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2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11BE-4B08-4F03-9268-80132804198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8F1-3D55-4713-B5BC-41ADFD2A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11BE-4B08-4F03-9268-80132804198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8F1-3D55-4713-B5BC-41ADFD2A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2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11BE-4B08-4F03-9268-80132804198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8F1-3D55-4713-B5BC-41ADFD2A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11BE-4B08-4F03-9268-80132804198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8F1-3D55-4713-B5BC-41ADFD2A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3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11BE-4B08-4F03-9268-80132804198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8F1-3D55-4713-B5BC-41ADFD2A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11BE-4B08-4F03-9268-80132804198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8F1-3D55-4713-B5BC-41ADFD2A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11BE-4B08-4F03-9268-80132804198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8F1-3D55-4713-B5BC-41ADFD2A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11BE-4B08-4F03-9268-80132804198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8F1-3D55-4713-B5BC-41ADFD2A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11BE-4B08-4F03-9268-80132804198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8F1-3D55-4713-B5BC-41ADFD2A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11BE-4B08-4F03-9268-80132804198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8F1-3D55-4713-B5BC-41ADFD2A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3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11BE-4B08-4F03-9268-80132804198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D68F1-3D55-4713-B5BC-41ADFD2A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HTML link are defined with the &lt;a&gt; tag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HTML images are defined with the &lt;!mg&gt; tag</a:t>
            </a:r>
            <a:endParaRPr lang="en-US" b="1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5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latin typeface="Arial Black" pitchFamily="34" charset="0"/>
              </a:rPr>
              <a:t>HTML ELEMENTS</a:t>
            </a:r>
            <a:endParaRPr lang="en-US" b="1" dirty="0">
              <a:solidFill>
                <a:srgbClr val="92D05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 Narrow" pitchFamily="34" charset="0"/>
              </a:rPr>
              <a:t>An HTML element is defined by start tag, and an end tag</a:t>
            </a:r>
          </a:p>
          <a:p>
            <a:r>
              <a:rPr lang="en-US" dirty="0" smtClean="0">
                <a:latin typeface="Arial Narrow" pitchFamily="34" charset="0"/>
              </a:rPr>
              <a:t>The HTML element is everything from the start tag to the end tag.</a:t>
            </a:r>
          </a:p>
          <a:p>
            <a:r>
              <a:rPr lang="en-US" dirty="0" smtClean="0">
                <a:latin typeface="Arial Narrow" pitchFamily="34" charset="0"/>
              </a:rPr>
              <a:t>&lt;</a:t>
            </a:r>
            <a:r>
              <a:rPr lang="en-US" dirty="0" err="1" smtClean="0">
                <a:latin typeface="Arial Narrow" pitchFamily="34" charset="0"/>
              </a:rPr>
              <a:t>tagname</a:t>
            </a:r>
            <a:r>
              <a:rPr lang="en-US" dirty="0" smtClean="0">
                <a:latin typeface="Arial Narrow" pitchFamily="34" charset="0"/>
              </a:rPr>
              <a:t> &gt; contents goes  here….&lt;/</a:t>
            </a:r>
            <a:r>
              <a:rPr lang="en-US" dirty="0" err="1" smtClean="0">
                <a:latin typeface="Arial Narrow" pitchFamily="34" charset="0"/>
              </a:rPr>
              <a:t>tagname</a:t>
            </a:r>
            <a:r>
              <a:rPr lang="en-US" dirty="0" smtClean="0">
                <a:latin typeface="Arial Narrow" pitchFamily="34" charset="0"/>
              </a:rPr>
              <a:t>&gt;</a:t>
            </a:r>
          </a:p>
          <a:p>
            <a:r>
              <a:rPr lang="en-US" dirty="0" smtClean="0">
                <a:latin typeface="Arial Narrow" pitchFamily="34" charset="0"/>
              </a:rPr>
              <a:t>Examples of some HTML elements </a:t>
            </a:r>
          </a:p>
          <a:p>
            <a:r>
              <a:rPr lang="en-US" dirty="0" smtClean="0">
                <a:latin typeface="Arial Narrow" pitchFamily="34" charset="0"/>
              </a:rPr>
              <a:t>&lt;h1&gt; My first heading &lt;/h1&gt;</a:t>
            </a:r>
          </a:p>
          <a:p>
            <a:r>
              <a:rPr lang="en-US" dirty="0" smtClean="0">
                <a:latin typeface="Arial Narrow" pitchFamily="34" charset="0"/>
              </a:rPr>
              <a:t>&lt;p&gt;My first paragraph &lt;/p&gt;</a:t>
            </a: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6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 Black" pitchFamily="34" charset="0"/>
              </a:rPr>
              <a:t>Nested HTML Elements </a:t>
            </a:r>
            <a:endParaRPr lang="en-US" sz="40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746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HTML element can be nested [this means that the element contains other element ]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All HTML documents consist of nested HTML elements 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&lt;!DOCTYPE html&gt;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&lt;html&gt;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&lt;body&gt;</a:t>
            </a:r>
          </a:p>
          <a:p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&lt;h1&gt; my first heading &lt;/h1&gt;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&lt;p&gt; my first paragraph &lt;/p1&gt;</a:t>
            </a:r>
          </a:p>
          <a:p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&lt;/body&gt;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&lt;/html&gt;</a:t>
            </a:r>
          </a:p>
          <a:p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685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EMPTY HTML ELEMENTS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Narrow" pitchFamily="34" charset="0"/>
              </a:rPr>
              <a:t>HTML elements with no contents are called empty elements.</a:t>
            </a:r>
          </a:p>
          <a:p>
            <a:r>
              <a:rPr lang="en-US" sz="3600" dirty="0" smtClean="0">
                <a:latin typeface="Arial Narrow" pitchFamily="34" charset="0"/>
              </a:rPr>
              <a:t>The &lt;</a:t>
            </a:r>
            <a:r>
              <a:rPr lang="en-US" sz="3600" dirty="0" err="1" smtClean="0">
                <a:latin typeface="Arial Narrow" pitchFamily="34" charset="0"/>
              </a:rPr>
              <a:t>br</a:t>
            </a:r>
            <a:r>
              <a:rPr lang="en-US" sz="3600" dirty="0" smtClean="0">
                <a:latin typeface="Arial Narrow" pitchFamily="34" charset="0"/>
              </a:rPr>
              <a:t>&gt; tag defines  a line break, and is an empty element without a closing tag.</a:t>
            </a:r>
          </a:p>
          <a:p>
            <a:r>
              <a:rPr lang="en-US" sz="3600" dirty="0" smtClean="0">
                <a:latin typeface="Arial Narrow" pitchFamily="34" charset="0"/>
              </a:rPr>
              <a:t>Examples </a:t>
            </a:r>
          </a:p>
          <a:p>
            <a:r>
              <a:rPr lang="en-US" sz="3600" dirty="0" smtClean="0">
                <a:latin typeface="Arial Narrow" pitchFamily="34" charset="0"/>
              </a:rPr>
              <a:t>&lt;p&gt;This is a &lt;</a:t>
            </a:r>
            <a:r>
              <a:rPr lang="en-US" sz="3600" dirty="0" err="1" smtClean="0">
                <a:latin typeface="Arial Narrow" pitchFamily="34" charset="0"/>
              </a:rPr>
              <a:t>br</a:t>
            </a:r>
            <a:r>
              <a:rPr lang="en-US" sz="3600" dirty="0" smtClean="0">
                <a:latin typeface="Arial Narrow" pitchFamily="34" charset="0"/>
              </a:rPr>
              <a:t>&gt; paragraph with a line break.&lt;/p&gt;</a:t>
            </a:r>
          </a:p>
        </p:txBody>
      </p:sp>
    </p:spTree>
    <p:extLst>
      <p:ext uri="{BB962C8B-B14F-4D97-AF65-F5344CB8AC3E}">
        <p14:creationId xmlns:p14="http://schemas.microsoft.com/office/powerpoint/2010/main" val="206221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attributes provides additional information about HTML elements.</a:t>
            </a:r>
          </a:p>
          <a:p>
            <a:r>
              <a:rPr lang="en-US" dirty="0" smtClean="0"/>
              <a:t>All HTML elements can have an attributes </a:t>
            </a:r>
          </a:p>
          <a:p>
            <a:r>
              <a:rPr lang="en-US" dirty="0" smtClean="0"/>
              <a:t>Attributes provides additional information about elements</a:t>
            </a:r>
          </a:p>
          <a:p>
            <a:r>
              <a:rPr lang="en-US" dirty="0" smtClean="0"/>
              <a:t>Attributes are always specified  in the start tag.</a:t>
            </a:r>
          </a:p>
          <a:p>
            <a:r>
              <a:rPr lang="en-US" dirty="0" smtClean="0"/>
              <a:t>Attributes usually come in name/value pains links.name=Value</a:t>
            </a:r>
          </a:p>
        </p:txBody>
      </p:sp>
    </p:spTree>
    <p:extLst>
      <p:ext uri="{BB962C8B-B14F-4D97-AF65-F5344CB8AC3E}">
        <p14:creationId xmlns:p14="http://schemas.microsoft.com/office/powerpoint/2010/main" val="238154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228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HTML ELEMENTS</vt:lpstr>
      <vt:lpstr>Nested HTML Elements </vt:lpstr>
      <vt:lpstr>EMPTY HTML ELEMENTS</vt:lpstr>
      <vt:lpstr>HTML Attributes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this pc</cp:lastModifiedBy>
  <cp:revision>30</cp:revision>
  <dcterms:created xsi:type="dcterms:W3CDTF">2023-04-18T17:08:06Z</dcterms:created>
  <dcterms:modified xsi:type="dcterms:W3CDTF">2023-05-27T23:47:22Z</dcterms:modified>
</cp:coreProperties>
</file>