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945"/>
    <a:srgbClr val="F5F5F5"/>
    <a:srgbClr val="F7F4E9"/>
    <a:srgbClr val="F5F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8E4F-7663-4D0B-B777-2C2B47446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2746C-6EE8-4D08-A67C-70B011850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21A9C-ECAD-4712-8C7C-DB94F8FC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5C1C-65D3-417F-8542-564444B36095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20FAB-A7CD-427E-98C0-12D99F1A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0F1E8-06E0-4D15-B06B-4D1BC19D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E7AA-72A2-4B4B-B234-31F614D46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0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1C25-0DF3-4977-BFA3-DC118F5D6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B7854-C395-404D-881D-D4E8A22A7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EB665-FBAD-43B4-A4AD-6C3AA70D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5C1C-65D3-417F-8542-564444B36095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125EA-E89E-417D-B363-697BF4E52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7D7C4-BA21-405B-A188-D7EDF52C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E7AA-72A2-4B4B-B234-31F614D46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6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FA5C05-B4F6-4FB1-8812-2D94477DC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8454B-7021-4AC5-BD2D-6C0904037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2BEF3-17C4-44E7-8A26-8D305067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5C1C-65D3-417F-8542-564444B36095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057B7-C08F-4987-A234-96A37804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39985-1275-4519-9EE3-BB30F4C9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E7AA-72A2-4B4B-B234-31F614D46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2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3B44-CDAB-4ECE-9DF1-A1CDF2CF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FB5FD-8A63-40FB-B6A9-A1B977109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3A399-7078-47CE-9303-2225EC5D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5C1C-65D3-417F-8542-564444B36095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03D1F-C79B-40CC-BC7C-735155003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D7440-25B2-4910-B8C7-30A3DB762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E7AA-72A2-4B4B-B234-31F614D46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8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1E94-FDA2-4DB1-BAA8-35C5FE3A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0A66F-3281-4438-8FAE-633A5EE44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7946D-5B2E-44D3-B9D1-A78042B78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5C1C-65D3-417F-8542-564444B36095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F5BB-6365-46EC-8C65-129745D3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3E014-A695-4445-A377-6F34D904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E7AA-72A2-4B4B-B234-31F614D46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0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F6E5-5C05-4BB3-B9B6-DE3BA6BA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B56A-2C9E-45F5-ABED-159310729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FD393-767E-4218-BDE3-28B5C6AF7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4C10-B8A2-47CB-94C5-42F6123E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5C1C-65D3-417F-8542-564444B36095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583F8-7DDF-43BA-B639-AF4FC444C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B3EF8-8F83-4CAB-9C25-DEE40E79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E7AA-72A2-4B4B-B234-31F614D46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4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3FC9-B16B-480E-8439-A6509292E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668B1-813B-4973-BBCE-DB7422A97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07A5B-9C13-4A3E-814A-A79BA2C23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E35BC-7019-4FD2-8B55-94EB9BEC3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229A1A-E611-4517-951D-E22FB797A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8D5E95-25DA-4490-B8A0-D69937C58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5C1C-65D3-417F-8542-564444B36095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5C899F-3EA3-4DB4-AD71-CA7306586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3BFD33-5C13-4920-97DA-5580202E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E7AA-72A2-4B4B-B234-31F614D46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9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C8E26-6EC5-4A5F-A495-790C3CAF3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CD4F1-D130-49DA-A139-1873ED96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5C1C-65D3-417F-8542-564444B36095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2E19C-D59C-490A-912E-21A9DCF38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AF5BA-13A7-4230-B2D1-6399EDCE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E7AA-72A2-4B4B-B234-31F614D46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6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66FEF-F92B-4A8C-983A-82752455D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5C1C-65D3-417F-8542-564444B36095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4542F-3165-454E-A078-3BEDA07E6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4F466-7E43-440A-8C65-78B4ABF2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E7AA-72A2-4B4B-B234-31F614D46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2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F986-0D23-4B88-905D-103941BD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E1262-A44D-4728-A89B-DAC048E6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BEACE-0BC3-4DEF-A190-2A236CAFB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96B52-94BB-4926-AF8B-F6B3710C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5C1C-65D3-417F-8542-564444B36095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945A5-B23A-4096-9CF0-3ABE11DDE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BC7F9-C19E-4217-87FC-414EDF68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E7AA-72A2-4B4B-B234-31F614D46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1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8395-7022-4681-AA2C-34EE9B4F9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E5FD8-412A-4D73-B10D-E3C3E8B93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CBDE8-E292-4992-B5B0-5CD14DBB4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09270-6A7A-43AE-A3F4-37DBBEE3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5C1C-65D3-417F-8542-564444B36095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0BE9A-21E7-486C-A018-0DA28E404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D997E-C90B-443C-8955-7A2F0FA6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E7AA-72A2-4B4B-B234-31F614D46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8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1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E2DC1-2092-4620-B155-1E07AEFAF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C7075-2952-4C15-97D0-8337A78EF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1C026-D5E5-40BB-B489-97F7EB476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C5C1C-65D3-417F-8542-564444B36095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E3AB7-52E7-440E-8C6A-FCC705B26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DDFD3-E12F-413E-9323-C97A2EECC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FE7AA-72A2-4B4B-B234-31F614D46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7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mmense-coast-50151.herokuapp.com/" TargetMode="External"/><Relationship Id="rId2" Type="http://schemas.openxmlformats.org/officeDocument/2006/relationships/hyperlink" Target="https://github.com/stithac/group1_project2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294DF54-A571-4D4D-97B9-F08C8A2C4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0" y="4972050"/>
            <a:ext cx="4572000" cy="1034518"/>
          </a:xfrm>
        </p:spPr>
        <p:txBody>
          <a:bodyPr/>
          <a:lstStyle/>
          <a:p>
            <a:r>
              <a:rPr lang="en-US" dirty="0">
                <a:solidFill>
                  <a:srgbClr val="438945"/>
                </a:solidFill>
                <a:latin typeface="Baloo 2 SemiBold" panose="03080702040302020200" pitchFamily="66" charset="0"/>
                <a:cs typeface="Baloo 2 SemiBold" panose="03080702040302020200" pitchFamily="66" charset="0"/>
              </a:rPr>
              <a:t>Help for pet owners during the coronavirus pandemic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EDA0657-6137-47F4-9AC6-93726B565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80" y="2087454"/>
            <a:ext cx="7711440" cy="189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B17D-7E6A-4100-8159-E43D3598FA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438945"/>
                </a:solidFill>
                <a:latin typeface="Baloo 2 ExtraBold" panose="03080902040302020200" pitchFamily="66" charset="0"/>
                <a:cs typeface="Baloo 2 ExtraBold" panose="03080902040302020200" pitchFamily="66" charset="0"/>
              </a:rPr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77369-5482-42BA-B4A9-CD58E44CE4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438945"/>
                </a:solidFill>
                <a:latin typeface="Baloo 2 SemiBold" panose="03080702040302020200" pitchFamily="66" charset="0"/>
                <a:cs typeface="Baloo 2 SemiBold" panose="03080702040302020200" pitchFamily="66" charset="0"/>
              </a:rPr>
              <a:t>subtitle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08C5AC1-8DC2-47F2-893D-0BFE7BFBD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768" y="1400175"/>
            <a:ext cx="906464" cy="90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0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46E68-D40C-40DE-B180-B46CE6B2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Baloo 2 ExtraBold" panose="03080902040302020200" pitchFamily="66" charset="0"/>
              <a:cs typeface="Baloo 2 ExtraBold" panose="03080902040302020200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0F050-564C-46B8-B761-1667A23B3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loo 2" panose="03080502040302020200" pitchFamily="66" charset="0"/>
                <a:cs typeface="Baloo 2" panose="03080502040302020200" pitchFamily="66" charset="0"/>
              </a:rPr>
              <a:t>text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510C075-C6C9-44EE-B97E-7944914C9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63320"/>
            <a:ext cx="990041" cy="99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91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89E8-6608-4672-B25D-F6A37D58E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rgbClr val="438945"/>
              </a:solidFill>
              <a:latin typeface="Baloo 2 ExtraBold" panose="03080902040302020200" pitchFamily="66" charset="0"/>
              <a:cs typeface="Baloo 2 ExtraBold" panose="03080902040302020200" pitchFamily="66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8621F-00DD-4E0C-94F2-70184A0F81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438945"/>
              </a:solidFill>
              <a:latin typeface="Baloo 2 SemiBold" panose="03080702040302020200" pitchFamily="66" charset="0"/>
              <a:cs typeface="Baloo 2 SemiBold" panose="03080702040302020200" pitchFamily="66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67D9C09-F9C6-493C-A28C-C0AE9A99F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450" y="211183"/>
            <a:ext cx="2198641" cy="219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55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B35C-871F-4F89-B767-30442195A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Baloo 2 ExtraBold" panose="03080902040302020200" pitchFamily="66" charset="0"/>
              <a:cs typeface="Baloo 2 ExtraBold" panose="03080902040302020200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8246B-15E0-40C3-9CF4-2D6B9CD942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>
              <a:latin typeface="Baloo 2" panose="03080502040302020200" pitchFamily="66" charset="0"/>
              <a:cs typeface="Baloo 2" panose="03080502040302020200" pitchFamily="66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65BA4-FB0A-47D0-9874-48D2B889D7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>
              <a:latin typeface="Baloo 2" panose="03080502040302020200" pitchFamily="66" charset="0"/>
              <a:cs typeface="Baloo 2" panose="03080502040302020200" pitchFamily="66" charset="0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6B21CB0-D609-4F46-8F48-F8B4B2F3B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63320"/>
            <a:ext cx="990041" cy="99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4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74385-55A2-437E-A76A-B0EA0181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Baloo 2 ExtraBold" panose="03080902040302020200" pitchFamily="66" charset="0"/>
              <a:cs typeface="Baloo 2 ExtraBold" panose="03080902040302020200" pitchFamily="66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01C36-2F3C-484D-B466-5FF93DDFC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438945"/>
              </a:solidFill>
              <a:latin typeface="Baloo 2 ExtraBold" panose="03080902040302020200" pitchFamily="66" charset="0"/>
              <a:cs typeface="Baloo 2 ExtraBold" panose="03080902040302020200" pitchFamily="66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FD016-EA41-45F3-A2BD-ACC6D5BCC2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>
              <a:latin typeface="Baloo 2" panose="03080502040302020200" pitchFamily="66" charset="0"/>
              <a:cs typeface="Baloo 2" panose="03080502040302020200" pitchFamily="66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2E176-E183-4783-B324-81378DD20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>
              <a:solidFill>
                <a:srgbClr val="438945"/>
              </a:solidFill>
              <a:latin typeface="Baloo 2 ExtraBold" panose="03080902040302020200" pitchFamily="66" charset="0"/>
              <a:cs typeface="Baloo 2 ExtraBold" panose="03080902040302020200" pitchFamily="66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FAFC7F-5895-493B-AD95-87708BCAD2B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>
              <a:latin typeface="Baloo 2" panose="03080502040302020200" pitchFamily="66" charset="0"/>
              <a:cs typeface="Baloo 2" panose="03080502040302020200" pitchFamily="66" charset="0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F5DCF27-45B2-4890-B477-BEA8B42BB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63320"/>
            <a:ext cx="990041" cy="99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1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45D7CCE-383F-4122-B424-9A5DB764EAF3}"/>
              </a:ext>
            </a:extLst>
          </p:cNvPr>
          <p:cNvSpPr/>
          <p:nvPr/>
        </p:nvSpPr>
        <p:spPr>
          <a:xfrm>
            <a:off x="6587333" y="1825625"/>
            <a:ext cx="4595327" cy="4368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70309-0CF5-4544-B491-63A35C34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loo 2 ExtraBold" panose="03080902040302020200" pitchFamily="66" charset="0"/>
                <a:cs typeface="Baloo 2 ExtraBold" panose="03080902040302020200" pitchFamily="66" charset="0"/>
              </a:rPr>
              <a:t>Brand Guidelines</a:t>
            </a:r>
          </a:p>
        </p:txBody>
      </p:sp>
      <p:pic>
        <p:nvPicPr>
          <p:cNvPr id="6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7622AFD4-E807-43C8-89FB-81EE53DC59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6FF7C-B780-4089-BCEA-E42CB36CB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4997" y="2340136"/>
            <a:ext cx="3024112" cy="281010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Baloo 2" panose="03080502040302020200" pitchFamily="66" charset="0"/>
                <a:cs typeface="Baloo 2" panose="03080502040302020200" pitchFamily="66" charset="0"/>
              </a:rPr>
              <a:t>Baloo 2</a:t>
            </a:r>
          </a:p>
          <a:p>
            <a:pPr marL="0" indent="0">
              <a:buNone/>
            </a:pPr>
            <a:r>
              <a:rPr lang="en-US" sz="2000" dirty="0">
                <a:latin typeface="Baloo 2 Medium" panose="03080602040302020200" pitchFamily="66" charset="0"/>
                <a:cs typeface="Baloo 2 Medium" panose="03080602040302020200" pitchFamily="66" charset="0"/>
              </a:rPr>
              <a:t>Baloo 2 medium</a:t>
            </a:r>
          </a:p>
          <a:p>
            <a:pPr marL="0" indent="0">
              <a:buNone/>
            </a:pPr>
            <a:r>
              <a:rPr lang="en-US" sz="2000" dirty="0">
                <a:latin typeface="Baloo 2 SemiBold" panose="03080702040302020200" pitchFamily="66" charset="0"/>
                <a:cs typeface="Baloo 2 SemiBold" panose="03080702040302020200" pitchFamily="66" charset="0"/>
              </a:rPr>
              <a:t>Baloo 2 </a:t>
            </a:r>
            <a:r>
              <a:rPr lang="en-US" sz="2000" dirty="0" err="1">
                <a:latin typeface="Baloo 2 SemiBold" panose="03080702040302020200" pitchFamily="66" charset="0"/>
                <a:cs typeface="Baloo 2 SemiBold" panose="03080702040302020200" pitchFamily="66" charset="0"/>
              </a:rPr>
              <a:t>semibold</a:t>
            </a:r>
            <a:endParaRPr lang="en-US" sz="2000" dirty="0">
              <a:latin typeface="Baloo 2 SemiBold" panose="03080702040302020200" pitchFamily="66" charset="0"/>
              <a:cs typeface="Baloo 2 SemiBold" panose="03080702040302020200" pitchFamily="66" charset="0"/>
            </a:endParaRPr>
          </a:p>
          <a:p>
            <a:pPr marL="0" indent="0">
              <a:buNone/>
            </a:pPr>
            <a:r>
              <a:rPr lang="en-US" sz="2000" dirty="0">
                <a:latin typeface="Baloo 2 ExtraBold" panose="03080902040302020200" pitchFamily="66" charset="0"/>
                <a:cs typeface="Baloo 2 ExtraBold" panose="03080902040302020200" pitchFamily="66" charset="0"/>
              </a:rPr>
              <a:t>Baloo 2 extrabold</a:t>
            </a:r>
          </a:p>
          <a:p>
            <a:pPr marL="0" indent="0">
              <a:buNone/>
            </a:pPr>
            <a:endParaRPr lang="en-US" sz="2000" dirty="0">
              <a:latin typeface="Baloo 2" panose="03080502040302020200" pitchFamily="66" charset="0"/>
              <a:cs typeface="Baloo 2" panose="03080502040302020200" pitchFamily="66" charset="0"/>
            </a:endParaRPr>
          </a:p>
          <a:p>
            <a:pPr marL="0" indent="0">
              <a:buNone/>
            </a:pPr>
            <a:r>
              <a:rPr lang="en-US" sz="2000" dirty="0">
                <a:latin typeface="Baloo 2" panose="03080502040302020200" pitchFamily="66" charset="0"/>
                <a:cs typeface="Baloo 2" panose="03080502040302020200" pitchFamily="66" charset="0"/>
              </a:rPr>
              <a:t>#438945</a:t>
            </a:r>
            <a:br>
              <a:rPr lang="en-US" sz="2000" dirty="0">
                <a:latin typeface="Baloo 2" panose="03080502040302020200" pitchFamily="66" charset="0"/>
                <a:cs typeface="Baloo 2" panose="03080502040302020200" pitchFamily="66" charset="0"/>
              </a:rPr>
            </a:br>
            <a:r>
              <a:rPr lang="en-US" sz="1600" dirty="0">
                <a:latin typeface="Baloo 2" panose="03080502040302020200" pitchFamily="66" charset="0"/>
                <a:cs typeface="Baloo 2" panose="03080502040302020200" pitchFamily="66" charset="0"/>
              </a:rPr>
              <a:t>Logo and primary buttons</a:t>
            </a:r>
          </a:p>
          <a:p>
            <a:pPr marL="0" indent="0">
              <a:buNone/>
            </a:pPr>
            <a:r>
              <a:rPr lang="en-US" sz="2000" dirty="0" err="1">
                <a:latin typeface="Baloo 2" panose="03080502040302020200" pitchFamily="66" charset="0"/>
                <a:cs typeface="Baloo 2" panose="03080502040302020200" pitchFamily="66" charset="0"/>
              </a:rPr>
              <a:t>Rgba</a:t>
            </a:r>
            <a:r>
              <a:rPr lang="en-US" sz="2000" dirty="0">
                <a:latin typeface="Baloo 2" panose="03080502040302020200" pitchFamily="66" charset="0"/>
                <a:cs typeface="Baloo 2" panose="03080502040302020200" pitchFamily="66" charset="0"/>
              </a:rPr>
              <a:t> 247, 244, 233, 0.391</a:t>
            </a:r>
            <a:br>
              <a:rPr lang="en-US" sz="2000" dirty="0">
                <a:latin typeface="Baloo 2" panose="03080502040302020200" pitchFamily="66" charset="0"/>
                <a:cs typeface="Baloo 2" panose="03080502040302020200" pitchFamily="66" charset="0"/>
              </a:rPr>
            </a:br>
            <a:r>
              <a:rPr lang="en-US" sz="1600" dirty="0">
                <a:latin typeface="Baloo 2" panose="03080502040302020200" pitchFamily="66" charset="0"/>
                <a:cs typeface="Baloo 2" panose="03080502040302020200" pitchFamily="66" charset="0"/>
              </a:rPr>
              <a:t>Background</a:t>
            </a:r>
          </a:p>
          <a:p>
            <a:pPr marL="0" indent="0">
              <a:buNone/>
            </a:pPr>
            <a:r>
              <a:rPr lang="en-US" sz="2000" dirty="0" err="1">
                <a:latin typeface="Baloo 2" panose="03080502040302020200" pitchFamily="66" charset="0"/>
                <a:cs typeface="Baloo 2" panose="03080502040302020200" pitchFamily="66" charset="0"/>
              </a:rPr>
              <a:t>rgb</a:t>
            </a:r>
            <a:r>
              <a:rPr lang="en-US" sz="2000" dirty="0">
                <a:latin typeface="Baloo 2" panose="03080502040302020200" pitchFamily="66" charset="0"/>
                <a:cs typeface="Baloo 2" panose="03080502040302020200" pitchFamily="66" charset="0"/>
              </a:rPr>
              <a:t> 245, 245, 245</a:t>
            </a:r>
            <a:br>
              <a:rPr lang="en-US" sz="2000" dirty="0">
                <a:latin typeface="Baloo 2" panose="03080502040302020200" pitchFamily="66" charset="0"/>
                <a:cs typeface="Baloo 2" panose="03080502040302020200" pitchFamily="66" charset="0"/>
              </a:rPr>
            </a:br>
            <a:r>
              <a:rPr lang="en-US" sz="1600" dirty="0" err="1">
                <a:latin typeface="Baloo 2" panose="03080502040302020200" pitchFamily="66" charset="0"/>
                <a:cs typeface="Baloo 2" panose="03080502040302020200" pitchFamily="66" charset="0"/>
              </a:rPr>
              <a:t>Whitesmoke</a:t>
            </a:r>
            <a:r>
              <a:rPr lang="en-US" sz="1600" dirty="0">
                <a:latin typeface="Baloo 2" panose="03080502040302020200" pitchFamily="66" charset="0"/>
                <a:cs typeface="Baloo 2" panose="03080502040302020200" pitchFamily="66" charset="0"/>
              </a:rPr>
              <a:t> cards</a:t>
            </a:r>
          </a:p>
          <a:p>
            <a:pPr marL="0" indent="0">
              <a:buNone/>
            </a:pPr>
            <a:r>
              <a:rPr lang="en-US" sz="2000" dirty="0">
                <a:latin typeface="Baloo 2" panose="03080502040302020200" pitchFamily="66" charset="0"/>
                <a:cs typeface="Baloo 2" panose="03080502040302020200" pitchFamily="66" charset="0"/>
              </a:rPr>
              <a:t>#f7f4e9</a:t>
            </a:r>
            <a:br>
              <a:rPr lang="en-US" sz="2000" dirty="0">
                <a:latin typeface="Baloo 2" panose="03080502040302020200" pitchFamily="66" charset="0"/>
                <a:cs typeface="Baloo 2" panose="03080502040302020200" pitchFamily="66" charset="0"/>
              </a:rPr>
            </a:br>
            <a:r>
              <a:rPr lang="en-US" sz="1600" dirty="0">
                <a:latin typeface="Baloo 2" panose="03080502040302020200" pitchFamily="66" charset="0"/>
                <a:cs typeface="Baloo 2" panose="03080502040302020200" pitchFamily="66" charset="0"/>
              </a:rPr>
              <a:t>Light secondary buttons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00681C-9168-4A9C-A85A-4C4B324ABA2D}"/>
              </a:ext>
            </a:extLst>
          </p:cNvPr>
          <p:cNvSpPr/>
          <p:nvPr/>
        </p:nvSpPr>
        <p:spPr>
          <a:xfrm>
            <a:off x="6884997" y="5292273"/>
            <a:ext cx="797767" cy="722859"/>
          </a:xfrm>
          <a:prstGeom prst="rect">
            <a:avLst/>
          </a:prstGeom>
          <a:solidFill>
            <a:srgbClr val="438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662B85-5A3D-4C84-914B-BD0C2346703C}"/>
              </a:ext>
            </a:extLst>
          </p:cNvPr>
          <p:cNvSpPr/>
          <p:nvPr/>
        </p:nvSpPr>
        <p:spPr>
          <a:xfrm>
            <a:off x="10056926" y="5292273"/>
            <a:ext cx="797767" cy="722859"/>
          </a:xfrm>
          <a:prstGeom prst="rect">
            <a:avLst/>
          </a:prstGeom>
          <a:solidFill>
            <a:srgbClr val="F5F1E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C24903-A464-4912-AAD8-12B68A5A1741}"/>
              </a:ext>
            </a:extLst>
          </p:cNvPr>
          <p:cNvSpPr/>
          <p:nvPr/>
        </p:nvSpPr>
        <p:spPr>
          <a:xfrm>
            <a:off x="8999616" y="5292273"/>
            <a:ext cx="797767" cy="722859"/>
          </a:xfrm>
          <a:prstGeom prst="rect">
            <a:avLst/>
          </a:prstGeom>
          <a:solidFill>
            <a:srgbClr val="F5F5F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CE2B3B-7828-4D12-97AB-196929C86955}"/>
              </a:ext>
            </a:extLst>
          </p:cNvPr>
          <p:cNvSpPr/>
          <p:nvPr/>
        </p:nvSpPr>
        <p:spPr>
          <a:xfrm>
            <a:off x="7942307" y="5292275"/>
            <a:ext cx="797767" cy="722859"/>
          </a:xfrm>
          <a:prstGeom prst="rect">
            <a:avLst/>
          </a:prstGeom>
          <a:solidFill>
            <a:srgbClr val="F7F4E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157CC1F1-36C8-478D-8A32-A59AD200D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63320"/>
            <a:ext cx="990041" cy="99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3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A5B2-AC54-4CEB-A364-18678F9A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loo 2 ExtraBold" panose="03080902040302020200" pitchFamily="66" charset="0"/>
                <a:cs typeface="Baloo 2 ExtraBold" panose="03080902040302020200" pitchFamily="66" charset="0"/>
              </a:rPr>
              <a:t>What is </a:t>
            </a:r>
            <a:r>
              <a:rPr lang="en-US" dirty="0" err="1">
                <a:latin typeface="Baloo 2 ExtraBold" panose="03080902040302020200" pitchFamily="66" charset="0"/>
                <a:cs typeface="Baloo 2 ExtraBold" panose="03080902040302020200" pitchFamily="66" charset="0"/>
              </a:rPr>
              <a:t>Petocracy</a:t>
            </a:r>
            <a:r>
              <a:rPr lang="en-US" dirty="0">
                <a:latin typeface="Baloo 2 ExtraBold" panose="03080902040302020200" pitchFamily="66" charset="0"/>
                <a:cs typeface="Baloo 2 ExtraBold" panose="03080902040302020200" pitchFamily="66" charset="0"/>
              </a:rPr>
              <a:t>?</a:t>
            </a:r>
          </a:p>
        </p:txBody>
      </p:sp>
      <p:pic>
        <p:nvPicPr>
          <p:cNvPr id="6" name="Content Placeholder 5" descr="Hi, I am a volunteer.">
            <a:extLst>
              <a:ext uri="{FF2B5EF4-FFF2-40B4-BE49-F238E27FC236}">
                <a16:creationId xmlns:a16="http://schemas.microsoft.com/office/drawing/2014/main" id="{8E085417-4FC1-4EC5-9CF4-613A8F879D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7B443-2F0A-4A58-AE34-C63017AE0C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effectLst/>
                <a:latin typeface="Baloo 2" panose="03080502040302020200" pitchFamily="66" charset="0"/>
                <a:cs typeface="Baloo 2" panose="03080502040302020200" pitchFamily="66" charset="0"/>
              </a:rPr>
              <a:t>People lacking resources during </a:t>
            </a:r>
            <a:r>
              <a:rPr lang="en-US" b="0" i="0" dirty="0" err="1">
                <a:effectLst/>
                <a:latin typeface="Baloo 2" panose="03080502040302020200" pitchFamily="66" charset="0"/>
                <a:cs typeface="Baloo 2" panose="03080502040302020200" pitchFamily="66" charset="0"/>
              </a:rPr>
              <a:t>Covid</a:t>
            </a:r>
            <a:r>
              <a:rPr lang="en-US" b="0" i="0" dirty="0">
                <a:effectLst/>
                <a:latin typeface="Baloo 2" panose="03080502040302020200" pitchFamily="66" charset="0"/>
                <a:cs typeface="Baloo 2" panose="03080502040302020200" pitchFamily="66" charset="0"/>
              </a:rPr>
              <a:t> to take care of their pet either due to loss of employment or can’t pay bills, etc... 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Baloo 2 ExtraBold" panose="03080902040302020200" pitchFamily="66" charset="0"/>
                <a:cs typeface="Baloo 2 ExtraBold" panose="03080902040302020200" pitchFamily="66" charset="0"/>
              </a:rPr>
              <a:t>Volunteers</a:t>
            </a:r>
            <a:r>
              <a:rPr lang="en-US" b="0" i="0" dirty="0">
                <a:effectLst/>
                <a:latin typeface="Baloo 2" panose="03080502040302020200" pitchFamily="66" charset="0"/>
                <a:cs typeface="Baloo 2" panose="03080502040302020200" pitchFamily="66" charset="0"/>
              </a:rPr>
              <a:t> pick up the slack by registering to donate to help those registered pets or volunteer for requested services such as walking dog, etc...</a:t>
            </a:r>
          </a:p>
          <a:p>
            <a:pPr marL="0" indent="0">
              <a:buNone/>
            </a:pPr>
            <a:endParaRPr lang="en-US" dirty="0">
              <a:latin typeface="Baloo 2" panose="03080502040302020200" pitchFamily="66" charset="0"/>
              <a:cs typeface="Baloo 2" panose="03080502040302020200" pitchFamily="66" charset="0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E844BEE-79F0-41AA-A42E-D646E59A4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63320"/>
            <a:ext cx="990041" cy="99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4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EBDBB-7BBA-4210-BE94-73FCC7613D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Baloo 2 ExtraBold" panose="03080902040302020200" pitchFamily="66" charset="0"/>
                <a:cs typeface="Baloo 2 ExtraBold" panose="03080902040302020200" pitchFamily="66" charset="0"/>
              </a:rPr>
              <a:t>Project Demo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3A43436-5515-443F-88E3-5870AF84C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83" y="1953381"/>
            <a:ext cx="10745567" cy="263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4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1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11A90-C88E-4922-B86A-5725D888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loo 2 ExtraBold" panose="03080902040302020200" pitchFamily="66" charset="0"/>
                <a:cs typeface="Baloo 2 ExtraBold" panose="03080902040302020200" pitchFamily="66" charset="0"/>
              </a:rPr>
              <a:t>Petocracy</a:t>
            </a:r>
            <a:r>
              <a:rPr lang="en-US" dirty="0">
                <a:latin typeface="Baloo 2 ExtraBold" panose="03080902040302020200" pitchFamily="66" charset="0"/>
                <a:cs typeface="Baloo 2 ExtraBold" panose="03080902040302020200" pitchFamily="66" charset="0"/>
              </a:rPr>
              <a:t> Contributors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0459302-3090-4F3A-ABC8-AF1E4126FAC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77475435"/>
              </p:ext>
            </p:extLst>
          </p:nvPr>
        </p:nvGraphicFramePr>
        <p:xfrm>
          <a:off x="866775" y="3746976"/>
          <a:ext cx="5915025" cy="2036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890952586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80145097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936941266"/>
                    </a:ext>
                  </a:extLst>
                </a:gridCol>
              </a:tblGrid>
              <a:tr h="515265">
                <a:tc>
                  <a:txBody>
                    <a:bodyPr/>
                    <a:lstStyle/>
                    <a:p>
                      <a:r>
                        <a:rPr lang="en-US" dirty="0">
                          <a:latin typeface="Baloo 2 ExtraBold" panose="03080902040302020200" pitchFamily="66" charset="0"/>
                          <a:cs typeface="Baloo 2 ExtraBold" panose="03080902040302020200" pitchFamily="66" charset="0"/>
                        </a:rPr>
                        <a:t>Ashley</a:t>
                      </a:r>
                    </a:p>
                  </a:txBody>
                  <a:tcPr>
                    <a:solidFill>
                      <a:srgbClr val="43894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loo 2 ExtraBold" panose="03080902040302020200" pitchFamily="66" charset="0"/>
                          <a:cs typeface="Baloo 2 ExtraBold" panose="03080902040302020200" pitchFamily="66" charset="0"/>
                        </a:rPr>
                        <a:t>Ikra</a:t>
                      </a:r>
                    </a:p>
                  </a:txBody>
                  <a:tcPr>
                    <a:solidFill>
                      <a:srgbClr val="43894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loo 2 ExtraBold" panose="03080902040302020200" pitchFamily="66" charset="0"/>
                          <a:cs typeface="Baloo 2 ExtraBold" panose="03080902040302020200" pitchFamily="66" charset="0"/>
                        </a:rPr>
                        <a:t>John</a:t>
                      </a:r>
                    </a:p>
                  </a:txBody>
                  <a:tcPr>
                    <a:solidFill>
                      <a:srgbClr val="4389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243421"/>
                  </a:ext>
                </a:extLst>
              </a:tr>
              <a:tr h="51526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Baloo 2" panose="03080502040302020200" pitchFamily="66" charset="0"/>
                          <a:cs typeface="Baloo 2" panose="03080502040302020200" pitchFamily="66" charset="0"/>
                        </a:rPr>
                        <a:t>Sequelize</a:t>
                      </a:r>
                      <a:endParaRPr lang="en-US" dirty="0">
                        <a:latin typeface="Baloo 2" panose="03080502040302020200" pitchFamily="66" charset="0"/>
                        <a:cs typeface="Baloo 2" panose="03080502040302020200" pitchFamily="66" charset="0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loo 2" panose="03080502040302020200" pitchFamily="66" charset="0"/>
                          <a:cs typeface="Baloo 2" panose="03080502040302020200" pitchFamily="66" charset="0"/>
                        </a:rPr>
                        <a:t>HTML5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Baloo 2" panose="03080502040302020200" pitchFamily="66" charset="0"/>
                          <a:cs typeface="Baloo 2" panose="03080502040302020200" pitchFamily="66" charset="0"/>
                        </a:rPr>
                        <a:t>Sequelize</a:t>
                      </a:r>
                      <a:endParaRPr lang="en-US" dirty="0">
                        <a:latin typeface="Baloo 2" panose="03080502040302020200" pitchFamily="66" charset="0"/>
                        <a:cs typeface="Baloo 2" panose="03080502040302020200" pitchFamily="66" charset="0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859480"/>
                  </a:ext>
                </a:extLst>
              </a:tr>
              <a:tr h="351504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Baloo 2" panose="03080502040302020200" pitchFamily="66" charset="0"/>
                          <a:cs typeface="Baloo 2" panose="03080502040302020200" pitchFamily="66" charset="0"/>
                        </a:rPr>
                        <a:t>Javascript</a:t>
                      </a:r>
                      <a:endParaRPr lang="en-US" dirty="0">
                        <a:latin typeface="Baloo 2" panose="03080502040302020200" pitchFamily="66" charset="0"/>
                        <a:cs typeface="Baloo 2" panose="03080502040302020200" pitchFamily="66" charset="0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loo 2" panose="03080502040302020200" pitchFamily="66" charset="0"/>
                          <a:cs typeface="Baloo 2" panose="03080502040302020200" pitchFamily="66" charset="0"/>
                        </a:rPr>
                        <a:t>CSS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Baloo 2" panose="03080502040302020200" pitchFamily="66" charset="0"/>
                          <a:cs typeface="Baloo 2" panose="03080502040302020200" pitchFamily="66" charset="0"/>
                        </a:rPr>
                        <a:t>Javascript</a:t>
                      </a:r>
                      <a:r>
                        <a:rPr lang="en-US" dirty="0">
                          <a:latin typeface="Baloo 2" panose="03080502040302020200" pitchFamily="66" charset="0"/>
                          <a:cs typeface="Baloo 2" panose="03080502040302020200" pitchFamily="66" charset="0"/>
                        </a:rPr>
                        <a:t>/</a:t>
                      </a:r>
                      <a:r>
                        <a:rPr lang="en-US" dirty="0" err="1">
                          <a:latin typeface="Baloo 2" panose="03080502040302020200" pitchFamily="66" charset="0"/>
                          <a:cs typeface="Baloo 2" panose="03080502040302020200" pitchFamily="66" charset="0"/>
                        </a:rPr>
                        <a:t>Jquery</a:t>
                      </a:r>
                      <a:endParaRPr lang="en-US" dirty="0">
                        <a:latin typeface="Baloo 2" panose="03080502040302020200" pitchFamily="66" charset="0"/>
                        <a:cs typeface="Baloo 2" panose="03080502040302020200" pitchFamily="66" charset="0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800649"/>
                  </a:ext>
                </a:extLst>
              </a:tr>
              <a:tr h="550537">
                <a:tc>
                  <a:txBody>
                    <a:bodyPr/>
                    <a:lstStyle/>
                    <a:p>
                      <a:r>
                        <a:rPr lang="en-US" dirty="0">
                          <a:latin typeface="Baloo 2" panose="03080502040302020200" pitchFamily="66" charset="0"/>
                          <a:cs typeface="Baloo 2" panose="03080502040302020200" pitchFamily="66" charset="0"/>
                        </a:rPr>
                        <a:t>API &amp; HTML Routes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Baloo 2" panose="03080502040302020200" pitchFamily="66" charset="0"/>
                          <a:cs typeface="Baloo 2" panose="03080502040302020200" pitchFamily="66" charset="0"/>
                        </a:rPr>
                        <a:t>Javascript</a:t>
                      </a:r>
                      <a:endParaRPr lang="en-US" dirty="0">
                        <a:latin typeface="Baloo 2" panose="03080502040302020200" pitchFamily="66" charset="0"/>
                        <a:cs typeface="Baloo 2" panose="03080502040302020200" pitchFamily="66" charset="0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Baloo 2" panose="03080502040302020200" pitchFamily="66" charset="0"/>
                          <a:cs typeface="Baloo 2" panose="03080502040302020200" pitchFamily="66" charset="0"/>
                        </a:rPr>
                        <a:t>Cloudinary</a:t>
                      </a:r>
                      <a:r>
                        <a:rPr lang="en-US" dirty="0">
                          <a:latin typeface="Baloo 2" panose="03080502040302020200" pitchFamily="66" charset="0"/>
                          <a:cs typeface="Baloo 2" panose="03080502040302020200" pitchFamily="66" charset="0"/>
                        </a:rPr>
                        <a:t> &amp; Passport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733411"/>
                  </a:ext>
                </a:extLst>
              </a:tr>
            </a:tbl>
          </a:graphicData>
        </a:graphic>
      </p:graphicFrame>
      <p:pic>
        <p:nvPicPr>
          <p:cNvPr id="7" name="Content Placeholder 6" descr="A collage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961DB48F-B71D-4746-AE7B-EC0C13278A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1690688"/>
            <a:ext cx="5915025" cy="1971675"/>
          </a:xfr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662F5B6-16EA-4336-9F13-3B9682F19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63320"/>
            <a:ext cx="990041" cy="9900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EB86D8-D2D4-4AF5-BAE6-D464FD0A6067}"/>
              </a:ext>
            </a:extLst>
          </p:cNvPr>
          <p:cNvSpPr txBox="1"/>
          <p:nvPr/>
        </p:nvSpPr>
        <p:spPr>
          <a:xfrm>
            <a:off x="7267575" y="2676525"/>
            <a:ext cx="464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438945"/>
                </a:solidFill>
                <a:effectLst/>
                <a:latin typeface="Baloo 2 SemiBold" panose="03080702040302020200" pitchFamily="66" charset="0"/>
                <a:cs typeface="Baloo 2 SemiBold" panose="03080702040302020200" pitchFamily="66" charset="0"/>
              </a:rPr>
              <a:t>SKOTU </a:t>
            </a:r>
          </a:p>
          <a:p>
            <a:r>
              <a:rPr lang="en-US" sz="2400" b="1" i="0" dirty="0">
                <a:solidFill>
                  <a:srgbClr val="438945"/>
                </a:solidFill>
                <a:effectLst/>
                <a:latin typeface="Baloo 2 SemiBold" panose="03080702040302020200" pitchFamily="66" charset="0"/>
                <a:cs typeface="Baloo 2 SemiBold" panose="03080702040302020200" pitchFamily="66" charset="0"/>
              </a:rPr>
              <a:t>Super </a:t>
            </a:r>
            <a:r>
              <a:rPr lang="en-US" sz="2400" b="1" i="0" dirty="0" err="1">
                <a:solidFill>
                  <a:srgbClr val="438945"/>
                </a:solidFill>
                <a:effectLst/>
                <a:latin typeface="Baloo 2 SemiBold" panose="03080702040302020200" pitchFamily="66" charset="0"/>
                <a:cs typeface="Baloo 2 SemiBold" panose="03080702040302020200" pitchFamily="66" charset="0"/>
              </a:rPr>
              <a:t>Koders</a:t>
            </a:r>
            <a:r>
              <a:rPr lang="en-US" sz="2400" b="1" i="0" dirty="0">
                <a:solidFill>
                  <a:srgbClr val="438945"/>
                </a:solidFill>
                <a:effectLst/>
                <a:latin typeface="Baloo 2 SemiBold" panose="03080702040302020200" pitchFamily="66" charset="0"/>
                <a:cs typeface="Baloo 2 SemiBold" panose="03080702040302020200" pitchFamily="66" charset="0"/>
              </a:rPr>
              <a:t> of the Universe</a:t>
            </a:r>
          </a:p>
          <a:p>
            <a:pPr algn="l"/>
            <a:r>
              <a:rPr lang="en-US" sz="1400" b="1" i="0" dirty="0">
                <a:effectLst/>
                <a:latin typeface="Baloo 2" panose="03080502040302020200" pitchFamily="66" charset="0"/>
                <a:cs typeface="Baloo 2" panose="03080502040302020200" pitchFamily="66" charset="0"/>
              </a:rPr>
              <a:t>EXPRESS</a:t>
            </a:r>
            <a:r>
              <a:rPr lang="en-US" sz="1400" b="0" i="0" dirty="0">
                <a:effectLst/>
                <a:latin typeface="Baloo 2" panose="03080502040302020200" pitchFamily="66" charset="0"/>
                <a:cs typeface="Baloo 2" panose="03080502040302020200" pitchFamily="66" charset="0"/>
              </a:rPr>
              <a:t> aka The </a:t>
            </a:r>
            <a:r>
              <a:rPr lang="en-US" sz="1400" b="0" i="0" dirty="0" err="1">
                <a:effectLst/>
                <a:latin typeface="Baloo 2" panose="03080502040302020200" pitchFamily="66" charset="0"/>
                <a:cs typeface="Baloo 2" panose="03080502040302020200" pitchFamily="66" charset="0"/>
              </a:rPr>
              <a:t>Refactorer</a:t>
            </a:r>
            <a:r>
              <a:rPr lang="en-US" sz="1400" b="0" i="0" dirty="0">
                <a:effectLst/>
                <a:latin typeface="Baloo 2" panose="03080502040302020200" pitchFamily="66" charset="0"/>
                <a:cs typeface="Baloo 2" panose="03080502040302020200" pitchFamily="66" charset="0"/>
              </a:rPr>
              <a:t>, </a:t>
            </a:r>
            <a:br>
              <a:rPr lang="en-US" sz="1400" b="0" i="0" dirty="0">
                <a:effectLst/>
                <a:latin typeface="Baloo 2" panose="03080502040302020200" pitchFamily="66" charset="0"/>
                <a:cs typeface="Baloo 2" panose="03080502040302020200" pitchFamily="66" charset="0"/>
              </a:rPr>
            </a:br>
            <a:r>
              <a:rPr lang="en-US" sz="1400" b="0" i="1" dirty="0">
                <a:effectLst/>
                <a:latin typeface="Baloo 2" panose="03080502040302020200" pitchFamily="66" charset="0"/>
                <a:cs typeface="Baloo 2" panose="03080502040302020200" pitchFamily="66" charset="0"/>
              </a:rPr>
              <a:t>alias Ashley</a:t>
            </a:r>
            <a:endParaRPr lang="en-US" sz="1400" b="0" i="0" dirty="0">
              <a:effectLst/>
              <a:latin typeface="Baloo 2" panose="03080502040302020200" pitchFamily="66" charset="0"/>
              <a:cs typeface="Baloo 2" panose="03080502040302020200" pitchFamily="66" charset="0"/>
            </a:endParaRPr>
          </a:p>
          <a:p>
            <a:pPr algn="l"/>
            <a:r>
              <a:rPr lang="en-US" sz="1400" b="1" i="0" dirty="0">
                <a:effectLst/>
                <a:latin typeface="Baloo 2" panose="03080502040302020200" pitchFamily="66" charset="0"/>
                <a:cs typeface="Baloo 2" panose="03080502040302020200" pitchFamily="66" charset="0"/>
              </a:rPr>
              <a:t>SQL</a:t>
            </a:r>
            <a:r>
              <a:rPr lang="en-US" sz="1400" b="0" i="0" dirty="0">
                <a:effectLst/>
                <a:latin typeface="Baloo 2" panose="03080502040302020200" pitchFamily="66" charset="0"/>
                <a:cs typeface="Baloo 2" panose="03080502040302020200" pitchFamily="66" charset="0"/>
              </a:rPr>
              <a:t> aka Sir Schema, </a:t>
            </a:r>
            <a:br>
              <a:rPr lang="en-US" sz="1400" b="0" i="0" dirty="0">
                <a:effectLst/>
                <a:latin typeface="Baloo 2" panose="03080502040302020200" pitchFamily="66" charset="0"/>
                <a:cs typeface="Baloo 2" panose="03080502040302020200" pitchFamily="66" charset="0"/>
              </a:rPr>
            </a:br>
            <a:r>
              <a:rPr lang="en-US" sz="1400" b="0" i="1" dirty="0">
                <a:effectLst/>
                <a:latin typeface="Baloo 2" panose="03080502040302020200" pitchFamily="66" charset="0"/>
                <a:cs typeface="Baloo 2" panose="03080502040302020200" pitchFamily="66" charset="0"/>
              </a:rPr>
              <a:t>alias John</a:t>
            </a:r>
            <a:endParaRPr lang="en-US" sz="1400" b="0" i="0" dirty="0">
              <a:effectLst/>
              <a:latin typeface="Baloo 2" panose="03080502040302020200" pitchFamily="66" charset="0"/>
              <a:cs typeface="Baloo 2" panose="03080502040302020200" pitchFamily="66" charset="0"/>
            </a:endParaRPr>
          </a:p>
          <a:p>
            <a:pPr algn="l"/>
            <a:r>
              <a:rPr lang="en-US" sz="1400" b="1" i="0" dirty="0">
                <a:effectLst/>
                <a:latin typeface="Baloo 2" panose="03080502040302020200" pitchFamily="66" charset="0"/>
                <a:cs typeface="Baloo 2" panose="03080502040302020200" pitchFamily="66" charset="0"/>
              </a:rPr>
              <a:t>ELEMENT</a:t>
            </a:r>
            <a:r>
              <a:rPr lang="en-US" sz="1400" b="0" i="0" dirty="0">
                <a:effectLst/>
                <a:latin typeface="Baloo 2" panose="03080502040302020200" pitchFamily="66" charset="0"/>
                <a:cs typeface="Baloo 2" panose="03080502040302020200" pitchFamily="66" charset="0"/>
              </a:rPr>
              <a:t> aka Ms. DOM, </a:t>
            </a:r>
            <a:br>
              <a:rPr lang="en-US" sz="1400" b="0" i="0" dirty="0">
                <a:effectLst/>
                <a:latin typeface="Baloo 2" panose="03080502040302020200" pitchFamily="66" charset="0"/>
                <a:cs typeface="Baloo 2" panose="03080502040302020200" pitchFamily="66" charset="0"/>
              </a:rPr>
            </a:br>
            <a:r>
              <a:rPr lang="en-US" sz="1400" b="0" i="1" dirty="0">
                <a:effectLst/>
                <a:latin typeface="Baloo 2" panose="03080502040302020200" pitchFamily="66" charset="0"/>
                <a:cs typeface="Baloo 2" panose="03080502040302020200" pitchFamily="66" charset="0"/>
              </a:rPr>
              <a:t>alias Ikra</a:t>
            </a:r>
            <a:endParaRPr lang="en-US" sz="1400" b="0" i="0" dirty="0">
              <a:effectLst/>
              <a:latin typeface="Baloo 2" panose="03080502040302020200" pitchFamily="66" charset="0"/>
              <a:cs typeface="Baloo 2" panose="03080502040302020200" pitchFamily="66" charset="0"/>
            </a:endParaRPr>
          </a:p>
          <a:p>
            <a:endParaRPr lang="en-US" b="1" i="0" dirty="0">
              <a:effectLst/>
              <a:latin typeface="Baloo 2 SemiBold" panose="03080702040302020200" pitchFamily="66" charset="0"/>
              <a:cs typeface="Baloo 2 SemiBold" panose="03080702040302020200" pitchFamily="66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3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B9D32-7AE4-4C11-8901-A411A653F9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dirty="0">
                <a:solidFill>
                  <a:srgbClr val="438945"/>
                </a:solidFill>
                <a:latin typeface="Baloo 2 ExtraBold" panose="03080902040302020200" pitchFamily="66" charset="0"/>
                <a:cs typeface="Baloo 2 ExtraBold" panose="03080902040302020200" pitchFamily="66" charset="0"/>
              </a:rPr>
              <a:t>Challenges</a:t>
            </a:r>
            <a:endParaRPr lang="en-US" dirty="0">
              <a:solidFill>
                <a:srgbClr val="438945"/>
              </a:solidFill>
              <a:latin typeface="Baloo 2 ExtraBold" panose="03080902040302020200" pitchFamily="66" charset="0"/>
              <a:cs typeface="Baloo 2 ExtraBold" panose="03080902040302020200" pitchFamily="66" charset="0"/>
            </a:endParaRPr>
          </a:p>
          <a:p>
            <a:r>
              <a:rPr lang="en-US" dirty="0" err="1">
                <a:latin typeface="Baloo 2" panose="03080502040302020200" pitchFamily="66" charset="0"/>
                <a:cs typeface="Baloo 2" panose="03080502040302020200" pitchFamily="66" charset="0"/>
              </a:rPr>
              <a:t>Svg</a:t>
            </a:r>
            <a:r>
              <a:rPr lang="en-US" dirty="0">
                <a:latin typeface="Baloo 2" panose="03080502040302020200" pitchFamily="66" charset="0"/>
                <a:cs typeface="Baloo 2" panose="03080502040302020200" pitchFamily="66" charset="0"/>
              </a:rPr>
              <a:t> icons</a:t>
            </a:r>
          </a:p>
          <a:p>
            <a:r>
              <a:rPr lang="en-US" dirty="0">
                <a:latin typeface="Baloo 2" panose="03080502040302020200" pitchFamily="66" charset="0"/>
                <a:cs typeface="Baloo 2" panose="03080502040302020200" pitchFamily="66" charset="0"/>
              </a:rPr>
              <a:t>Heroku and </a:t>
            </a:r>
            <a:r>
              <a:rPr lang="en-US" dirty="0" err="1">
                <a:latin typeface="Baloo 2" panose="03080502040302020200" pitchFamily="66" charset="0"/>
                <a:cs typeface="Baloo 2" panose="03080502040302020200" pitchFamily="66" charset="0"/>
              </a:rPr>
              <a:t>Github</a:t>
            </a:r>
            <a:r>
              <a:rPr lang="en-US" dirty="0">
                <a:latin typeface="Baloo 2" panose="03080502040302020200" pitchFamily="66" charset="0"/>
                <a:cs typeface="Baloo 2" panose="03080502040302020200" pitchFamily="66" charset="0"/>
              </a:rPr>
              <a:t>/</a:t>
            </a:r>
            <a:r>
              <a:rPr lang="en-US" dirty="0" err="1">
                <a:latin typeface="Baloo 2" panose="03080502040302020200" pitchFamily="66" charset="0"/>
                <a:cs typeface="Baloo 2" panose="03080502040302020200" pitchFamily="66" charset="0"/>
              </a:rPr>
              <a:t>Gitbash</a:t>
            </a:r>
            <a:endParaRPr lang="en-US" dirty="0">
              <a:latin typeface="Baloo 2" panose="03080502040302020200" pitchFamily="66" charset="0"/>
              <a:cs typeface="Baloo 2" panose="03080502040302020200" pitchFamily="66" charset="0"/>
            </a:endParaRPr>
          </a:p>
          <a:p>
            <a:r>
              <a:rPr lang="en-US" dirty="0">
                <a:latin typeface="Baloo 2" panose="03080502040302020200" pitchFamily="66" charset="0"/>
                <a:cs typeface="Baloo 2" panose="03080502040302020200" pitchFamily="66" charset="0"/>
              </a:rPr>
              <a:t>Cascade</a:t>
            </a:r>
          </a:p>
          <a:p>
            <a:r>
              <a:rPr lang="en-US" dirty="0">
                <a:latin typeface="Baloo 2" panose="03080502040302020200" pitchFamily="66" charset="0"/>
                <a:cs typeface="Baloo 2" panose="03080502040302020200" pitchFamily="66" charset="0"/>
              </a:rPr>
              <a:t>Sending data to the back side in </a:t>
            </a:r>
            <a:r>
              <a:rPr lang="en-US" dirty="0" err="1">
                <a:latin typeface="Baloo 2" panose="03080502040302020200" pitchFamily="66" charset="0"/>
                <a:cs typeface="Baloo 2" panose="03080502040302020200" pitchFamily="66" charset="0"/>
              </a:rPr>
              <a:t>app.get</a:t>
            </a:r>
            <a:r>
              <a:rPr lang="en-US" dirty="0">
                <a:latin typeface="Baloo 2" panose="03080502040302020200" pitchFamily="66" charset="0"/>
                <a:cs typeface="Baloo 2" panose="03080502040302020200" pitchFamily="66" charset="0"/>
              </a:rPr>
              <a:t> call to </a:t>
            </a:r>
            <a:r>
              <a:rPr lang="en-US" dirty="0" err="1">
                <a:latin typeface="Baloo 2" panose="03080502040302020200" pitchFamily="66" charset="0"/>
                <a:cs typeface="Baloo 2" panose="03080502040302020200" pitchFamily="66" charset="0"/>
              </a:rPr>
              <a:t>app.route</a:t>
            </a:r>
            <a:endParaRPr lang="en-US" dirty="0">
              <a:latin typeface="Baloo 2" panose="03080502040302020200" pitchFamily="66" charset="0"/>
              <a:cs typeface="Baloo 2" panose="03080502040302020200" pitchFamily="66" charset="0"/>
            </a:endParaRPr>
          </a:p>
          <a:p>
            <a:r>
              <a:rPr lang="en-US" dirty="0">
                <a:latin typeface="Baloo 2" panose="03080502040302020200" pitchFamily="66" charset="0"/>
                <a:cs typeface="Baloo 2" panose="03080502040302020200" pitchFamily="66" charset="0"/>
              </a:rPr>
              <a:t>Local storage</a:t>
            </a:r>
          </a:p>
          <a:p>
            <a:endParaRPr lang="en-US" dirty="0">
              <a:latin typeface="Baloo 2" panose="03080502040302020200" pitchFamily="66" charset="0"/>
              <a:cs typeface="Baloo 2" panose="03080502040302020200" pitchFamily="66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16F6B-F737-4B73-9E07-8405CF18ED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dirty="0">
                <a:solidFill>
                  <a:srgbClr val="438945"/>
                </a:solidFill>
                <a:latin typeface="Baloo 2 ExtraBold" panose="03080902040302020200" pitchFamily="66" charset="0"/>
                <a:cs typeface="Baloo 2 ExtraBold" panose="03080902040302020200" pitchFamily="66" charset="0"/>
              </a:rPr>
              <a:t>Successes</a:t>
            </a:r>
            <a:endParaRPr lang="en-US" dirty="0">
              <a:solidFill>
                <a:srgbClr val="438945"/>
              </a:solidFill>
              <a:latin typeface="Baloo 2 ExtraBold" panose="03080902040302020200" pitchFamily="66" charset="0"/>
              <a:cs typeface="Baloo 2 ExtraBold" panose="03080902040302020200" pitchFamily="66" charset="0"/>
            </a:endParaRPr>
          </a:p>
          <a:p>
            <a:r>
              <a:rPr lang="en-US" dirty="0">
                <a:latin typeface="Baloo 2" panose="03080502040302020200" pitchFamily="66" charset="0"/>
                <a:cs typeface="Baloo 2" panose="03080502040302020200" pitchFamily="66" charset="0"/>
              </a:rPr>
              <a:t>Incorporated more than 1 new technology</a:t>
            </a:r>
          </a:p>
          <a:p>
            <a:r>
              <a:rPr lang="en-US" dirty="0">
                <a:latin typeface="Baloo 2" panose="03080502040302020200" pitchFamily="66" charset="0"/>
                <a:cs typeface="Baloo 2" panose="03080502040302020200" pitchFamily="66" charset="0"/>
              </a:rPr>
              <a:t>Ability to pass information between </a:t>
            </a:r>
            <a:r>
              <a:rPr lang="en-US" dirty="0" err="1">
                <a:latin typeface="Baloo 2" panose="03080502040302020200" pitchFamily="66" charset="0"/>
                <a:cs typeface="Baloo 2" panose="03080502040302020200" pitchFamily="66" charset="0"/>
              </a:rPr>
              <a:t>api</a:t>
            </a:r>
            <a:r>
              <a:rPr lang="en-US" dirty="0">
                <a:latin typeface="Baloo 2" panose="03080502040302020200" pitchFamily="66" charset="0"/>
                <a:cs typeface="Baloo 2" panose="03080502040302020200" pitchFamily="66" charset="0"/>
              </a:rPr>
              <a:t> calls to filter data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809A11-AFED-4BAD-A865-52007BD1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Baloo 2 ExtraBold" panose="03080902040302020200" pitchFamily="66" charset="0"/>
                <a:cs typeface="Baloo 2 ExtraBold" panose="03080902040302020200" pitchFamily="66" charset="0"/>
              </a:rPr>
              <a:t>Challenges and Success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52E8123-E895-47D8-87E5-EAC4992B7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63320"/>
            <a:ext cx="990041" cy="99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15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4B712-DB5F-400D-A4DA-5B2D00074F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Baloo 2" panose="03080502040302020200" pitchFamily="66" charset="0"/>
                <a:cs typeface="Baloo 2" panose="03080502040302020200" pitchFamily="66" charset="0"/>
              </a:rPr>
              <a:t>Upload Volunteer pictures</a:t>
            </a:r>
          </a:p>
          <a:p>
            <a:pPr algn="l"/>
            <a:r>
              <a:rPr lang="en-US" b="0" i="0" dirty="0">
                <a:effectLst/>
                <a:latin typeface="Baloo 2" panose="03080502040302020200" pitchFamily="66" charset="0"/>
                <a:cs typeface="Baloo 2" panose="03080502040302020200" pitchFamily="66" charset="0"/>
              </a:rPr>
              <a:t>Finish securing credit card info/connecting to credit card processing</a:t>
            </a:r>
          </a:p>
          <a:p>
            <a:pPr algn="l"/>
            <a:r>
              <a:rPr lang="en-US" b="0" i="0" dirty="0">
                <a:effectLst/>
                <a:latin typeface="Baloo 2" panose="03080502040302020200" pitchFamily="66" charset="0"/>
                <a:cs typeface="Baloo 2" panose="03080502040302020200" pitchFamily="66" charset="0"/>
              </a:rPr>
              <a:t>Allow for multiple services and/or pets to be entered per registered user</a:t>
            </a:r>
          </a:p>
          <a:p>
            <a:pPr algn="l"/>
            <a:r>
              <a:rPr lang="en-US" b="0" i="0" dirty="0">
                <a:effectLst/>
                <a:latin typeface="Baloo 2" panose="03080502040302020200" pitchFamily="66" charset="0"/>
                <a:cs typeface="Baloo 2" panose="03080502040302020200" pitchFamily="66" charset="0"/>
              </a:rPr>
              <a:t>Add testimonials and/or comments from site users</a:t>
            </a:r>
          </a:p>
          <a:p>
            <a:pPr algn="l"/>
            <a:r>
              <a:rPr lang="en-US" dirty="0">
                <a:latin typeface="Baloo 2" panose="03080502040302020200" pitchFamily="66" charset="0"/>
                <a:cs typeface="Baloo 2" panose="03080502040302020200" pitchFamily="66" charset="0"/>
              </a:rPr>
              <a:t>Once pet has been fully sponsored, their info would transfer to the successful stories page</a:t>
            </a:r>
            <a:endParaRPr lang="en-US" b="0" i="0" dirty="0">
              <a:effectLst/>
              <a:latin typeface="Baloo 2" panose="03080502040302020200" pitchFamily="66" charset="0"/>
              <a:cs typeface="Baloo 2" panose="03080502040302020200" pitchFamily="66" charset="0"/>
            </a:endParaRPr>
          </a:p>
        </p:txBody>
      </p:sp>
      <p:pic>
        <p:nvPicPr>
          <p:cNvPr id="8" name="Content Placeholder 7" descr="Lights On with solid fill">
            <a:extLst>
              <a:ext uri="{FF2B5EF4-FFF2-40B4-BE49-F238E27FC236}">
                <a16:creationId xmlns:a16="http://schemas.microsoft.com/office/drawing/2014/main" id="{14C0CD99-D566-4565-BA0C-3903464F1B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0024" y="2391569"/>
            <a:ext cx="2333625" cy="2333625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7EE3D86-F068-4A01-A717-03438C825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Baloo 2 ExtraBold" panose="03080902040302020200" pitchFamily="66" charset="0"/>
                <a:cs typeface="Baloo 2 ExtraBold" panose="03080902040302020200" pitchFamily="66" charset="0"/>
              </a:rPr>
              <a:t>Future Enhancements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F85475F-D0CA-4762-8F12-F525043AB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63320"/>
            <a:ext cx="990041" cy="99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96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D6566-FE0E-43F9-9C45-6F0E19C697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438945"/>
                </a:solidFill>
                <a:effectLst/>
                <a:latin typeface="Baloo 2 ExtraBold" panose="03080902040302020200" pitchFamily="66" charset="0"/>
                <a:cs typeface="Baloo 2 ExtraBold" panose="03080902040302020200" pitchFamily="66" charset="0"/>
              </a:rPr>
              <a:t>Repo Link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438945"/>
                </a:solidFill>
                <a:effectLst/>
                <a:latin typeface="Baloo 2" panose="03080502040302020200" pitchFamily="66" charset="0"/>
                <a:cs typeface="Baloo 2" panose="03080502040302020200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https://github.com/stithac/group1_project2</a:t>
            </a:r>
            <a:endParaRPr lang="en-US" sz="2000" b="0" i="0" dirty="0">
              <a:solidFill>
                <a:srgbClr val="438945"/>
              </a:solidFill>
              <a:effectLst/>
              <a:latin typeface="Baloo 2" panose="03080502040302020200" pitchFamily="66" charset="0"/>
              <a:cs typeface="Baloo 2" panose="03080502040302020200" pitchFamily="66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438945"/>
                </a:solidFill>
                <a:effectLst/>
                <a:latin typeface="Baloo 2 ExtraBold" panose="03080902040302020200" pitchFamily="66" charset="0"/>
                <a:cs typeface="Baloo 2 ExtraBold" panose="03080902040302020200" pitchFamily="66" charset="0"/>
              </a:rPr>
              <a:t>Deployed Link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438945"/>
                </a:solidFill>
                <a:effectLst/>
                <a:latin typeface="Baloo 2" panose="03080502040302020200" pitchFamily="66" charset="0"/>
                <a:cs typeface="Baloo 2" panose="03080502040302020200" pitchFamily="66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https://immense-coast-50151.herokuapp.com</a:t>
            </a:r>
            <a:endParaRPr lang="en-US" sz="2000" b="0" i="0" dirty="0">
              <a:solidFill>
                <a:srgbClr val="438945"/>
              </a:solidFill>
              <a:effectLst/>
              <a:latin typeface="Baloo 2" panose="03080502040302020200" pitchFamily="66" charset="0"/>
              <a:cs typeface="Baloo 2" panose="03080502040302020200" pitchFamily="66" charset="0"/>
            </a:endParaRPr>
          </a:p>
        </p:txBody>
      </p:sp>
      <p:pic>
        <p:nvPicPr>
          <p:cNvPr id="8" name="Content Placeholder 7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1984DFEE-4ABD-4C07-81CA-56E3C89E00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22" y="496994"/>
            <a:ext cx="3084631" cy="5864012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D583BEE-1464-4C92-B46F-9BF293131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Baloo 2 ExtraBold" panose="03080902040302020200" pitchFamily="66" charset="0"/>
                <a:cs typeface="Baloo 2 ExtraBold" panose="03080902040302020200" pitchFamily="66" charset="0"/>
              </a:rPr>
              <a:t>Deployment Links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39B8A42-EFF3-464C-A2D0-34BD1B6424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63320"/>
            <a:ext cx="990041" cy="99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72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D5A391F-9C22-4472-BF9E-4B037670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Baloo 2 ExtraBold" panose="03080902040302020200" pitchFamily="66" charset="0"/>
                <a:cs typeface="Baloo 2 ExtraBold" panose="03080902040302020200" pitchFamily="66" charset="0"/>
              </a:rPr>
              <a:t>Questions?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4B00139A-D2B0-4079-A4BE-8E7E874B0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63320"/>
            <a:ext cx="990041" cy="990041"/>
          </a:xfrm>
          <a:prstGeom prst="rect">
            <a:avLst/>
          </a:prstGeom>
        </p:spPr>
      </p:pic>
      <p:pic>
        <p:nvPicPr>
          <p:cNvPr id="6" name="Picture 5" descr="A picture containing dog, indoor, mammal&#10;&#10;Description automatically generated">
            <a:extLst>
              <a:ext uri="{FF2B5EF4-FFF2-40B4-BE49-F238E27FC236}">
                <a16:creationId xmlns:a16="http://schemas.microsoft.com/office/drawing/2014/main" id="{D7370706-F1EF-48DD-919F-D9FF09895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138" y="1400908"/>
            <a:ext cx="6361723" cy="477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3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291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Baloo 2</vt:lpstr>
      <vt:lpstr>Baloo 2 ExtraBold</vt:lpstr>
      <vt:lpstr>Baloo 2 Medium</vt:lpstr>
      <vt:lpstr>Baloo 2 SemiBold</vt:lpstr>
      <vt:lpstr>Calibri</vt:lpstr>
      <vt:lpstr>Calibri Light</vt:lpstr>
      <vt:lpstr>Office Theme</vt:lpstr>
      <vt:lpstr>PowerPoint Presentation</vt:lpstr>
      <vt:lpstr>Brand Guidelines</vt:lpstr>
      <vt:lpstr>What is Petocracy?</vt:lpstr>
      <vt:lpstr>PowerPoint Presentation</vt:lpstr>
      <vt:lpstr>Petocracy Contributors</vt:lpstr>
      <vt:lpstr>Challenges and Success</vt:lpstr>
      <vt:lpstr>Future Enhancements</vt:lpstr>
      <vt:lpstr>Deployment Links</vt:lpstr>
      <vt:lpstr>Questions?</vt:lpstr>
      <vt:lpstr>Title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Ikra Rafi</dc:creator>
  <cp:lastModifiedBy>Ikra Rafi</cp:lastModifiedBy>
  <cp:revision>9</cp:revision>
  <dcterms:created xsi:type="dcterms:W3CDTF">2021-03-04T06:10:30Z</dcterms:created>
  <dcterms:modified xsi:type="dcterms:W3CDTF">2021-03-04T07:38:00Z</dcterms:modified>
</cp:coreProperties>
</file>