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8420100" cy="4749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656" y="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36"/>
            <a:ext cx="8423393" cy="4745359"/>
          </a:xfrm>
          <a:custGeom>
            <a:avLst/>
            <a:gdLst/>
            <a:ahLst/>
            <a:cxnLst/>
            <a:rect l="l" t="t" r="r" b="b"/>
            <a:pathLst>
              <a:path w="8423393" h="4745359">
                <a:moveTo>
                  <a:pt x="0" y="0"/>
                </a:moveTo>
                <a:lnTo>
                  <a:pt x="8423393" y="0"/>
                </a:lnTo>
                <a:lnTo>
                  <a:pt x="8423393" y="4745359"/>
                </a:lnTo>
                <a:lnTo>
                  <a:pt x="0" y="47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4506"/>
            <a:ext cx="8420851" cy="4715681"/>
          </a:xfrm>
          <a:custGeom>
            <a:avLst/>
            <a:gdLst/>
            <a:ahLst/>
            <a:cxnLst/>
            <a:rect l="l" t="t" r="r" b="b"/>
            <a:pathLst>
              <a:path w="8420851" h="4715681">
                <a:moveTo>
                  <a:pt x="0" y="0"/>
                </a:moveTo>
                <a:lnTo>
                  <a:pt x="8420851" y="0"/>
                </a:lnTo>
                <a:lnTo>
                  <a:pt x="8420851" y="4715681"/>
                </a:lnTo>
                <a:lnTo>
                  <a:pt x="0" y="4715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905" y="0"/>
            <a:ext cx="8381566" cy="4744715"/>
          </a:xfrm>
          <a:custGeom>
            <a:avLst/>
            <a:gdLst/>
            <a:ahLst/>
            <a:cxnLst/>
            <a:rect l="l" t="t" r="r" b="b"/>
            <a:pathLst>
              <a:path w="8381566" h="4744715">
                <a:moveTo>
                  <a:pt x="0" y="0"/>
                </a:moveTo>
                <a:lnTo>
                  <a:pt x="8381566" y="0"/>
                </a:lnTo>
                <a:lnTo>
                  <a:pt x="8381566" y="4744715"/>
                </a:lnTo>
                <a:lnTo>
                  <a:pt x="0" y="4744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36"/>
            <a:ext cx="8415715" cy="4745359"/>
          </a:xfrm>
          <a:custGeom>
            <a:avLst/>
            <a:gdLst/>
            <a:ahLst/>
            <a:cxnLst/>
            <a:rect l="l" t="t" r="r" b="b"/>
            <a:pathLst>
              <a:path w="8415715" h="4745359">
                <a:moveTo>
                  <a:pt x="0" y="0"/>
                </a:moveTo>
                <a:lnTo>
                  <a:pt x="8415715" y="0"/>
                </a:lnTo>
                <a:lnTo>
                  <a:pt x="8415715" y="4745359"/>
                </a:lnTo>
                <a:lnTo>
                  <a:pt x="0" y="47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36"/>
            <a:ext cx="8423393" cy="4745359"/>
          </a:xfrm>
          <a:custGeom>
            <a:avLst/>
            <a:gdLst/>
            <a:ahLst/>
            <a:cxnLst/>
            <a:rect l="l" t="t" r="r" b="b"/>
            <a:pathLst>
              <a:path w="8423393" h="4745359">
                <a:moveTo>
                  <a:pt x="0" y="0"/>
                </a:moveTo>
                <a:lnTo>
                  <a:pt x="8423393" y="0"/>
                </a:lnTo>
                <a:lnTo>
                  <a:pt x="8423393" y="4745359"/>
                </a:lnTo>
                <a:lnTo>
                  <a:pt x="0" y="47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5308"/>
            <a:ext cx="8422978" cy="4738883"/>
          </a:xfrm>
          <a:custGeom>
            <a:avLst/>
            <a:gdLst/>
            <a:ahLst/>
            <a:cxnLst/>
            <a:rect l="l" t="t" r="r" b="b"/>
            <a:pathLst>
              <a:path w="8422978" h="4738883">
                <a:moveTo>
                  <a:pt x="0" y="0"/>
                </a:moveTo>
                <a:lnTo>
                  <a:pt x="8422978" y="0"/>
                </a:lnTo>
                <a:lnTo>
                  <a:pt x="8422978" y="4738883"/>
                </a:lnTo>
                <a:lnTo>
                  <a:pt x="0" y="4738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5308"/>
            <a:ext cx="8422978" cy="4738883"/>
          </a:xfrm>
          <a:custGeom>
            <a:avLst/>
            <a:gdLst/>
            <a:ahLst/>
            <a:cxnLst/>
            <a:rect l="l" t="t" r="r" b="b"/>
            <a:pathLst>
              <a:path w="8422978" h="4738883">
                <a:moveTo>
                  <a:pt x="0" y="0"/>
                </a:moveTo>
                <a:lnTo>
                  <a:pt x="8422978" y="0"/>
                </a:lnTo>
                <a:lnTo>
                  <a:pt x="8422978" y="4738883"/>
                </a:lnTo>
                <a:lnTo>
                  <a:pt x="0" y="4738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1706"/>
            <a:ext cx="8415747" cy="4723828"/>
          </a:xfrm>
          <a:custGeom>
            <a:avLst/>
            <a:gdLst/>
            <a:ahLst/>
            <a:cxnLst/>
            <a:rect l="l" t="t" r="r" b="b"/>
            <a:pathLst>
              <a:path w="8415747" h="4723828">
                <a:moveTo>
                  <a:pt x="0" y="0"/>
                </a:moveTo>
                <a:lnTo>
                  <a:pt x="8415747" y="0"/>
                </a:lnTo>
                <a:lnTo>
                  <a:pt x="8415747" y="4723829"/>
                </a:lnTo>
                <a:lnTo>
                  <a:pt x="0" y="47238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1706"/>
            <a:ext cx="8423390" cy="4731471"/>
          </a:xfrm>
          <a:custGeom>
            <a:avLst/>
            <a:gdLst/>
            <a:ahLst/>
            <a:cxnLst/>
            <a:rect l="l" t="t" r="r" b="b"/>
            <a:pathLst>
              <a:path w="8423390" h="4731471">
                <a:moveTo>
                  <a:pt x="0" y="0"/>
                </a:moveTo>
                <a:lnTo>
                  <a:pt x="8423390" y="0"/>
                </a:lnTo>
                <a:lnTo>
                  <a:pt x="8423390" y="4731472"/>
                </a:lnTo>
                <a:lnTo>
                  <a:pt x="0" y="473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8079"/>
            <a:ext cx="8415747" cy="4708542"/>
          </a:xfrm>
          <a:custGeom>
            <a:avLst/>
            <a:gdLst/>
            <a:ahLst/>
            <a:cxnLst/>
            <a:rect l="l" t="t" r="r" b="b"/>
            <a:pathLst>
              <a:path w="8415747" h="4708542">
                <a:moveTo>
                  <a:pt x="0" y="0"/>
                </a:moveTo>
                <a:lnTo>
                  <a:pt x="8415747" y="0"/>
                </a:lnTo>
                <a:lnTo>
                  <a:pt x="8415747" y="4708543"/>
                </a:lnTo>
                <a:lnTo>
                  <a:pt x="0" y="47085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5308"/>
            <a:ext cx="8415335" cy="4738883"/>
          </a:xfrm>
          <a:custGeom>
            <a:avLst/>
            <a:gdLst/>
            <a:ahLst/>
            <a:cxnLst/>
            <a:rect l="l" t="t" r="r" b="b"/>
            <a:pathLst>
              <a:path w="8415335" h="4738883">
                <a:moveTo>
                  <a:pt x="0" y="0"/>
                </a:moveTo>
                <a:lnTo>
                  <a:pt x="8415335" y="0"/>
                </a:lnTo>
                <a:lnTo>
                  <a:pt x="8415335" y="4738883"/>
                </a:lnTo>
                <a:lnTo>
                  <a:pt x="0" y="4738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2" y="0"/>
            <a:ext cx="8412125" cy="4744715"/>
          </a:xfrm>
          <a:custGeom>
            <a:avLst/>
            <a:gdLst/>
            <a:ahLst/>
            <a:cxnLst/>
            <a:rect l="l" t="t" r="r" b="b"/>
            <a:pathLst>
              <a:path w="8412125" h="4744715">
                <a:moveTo>
                  <a:pt x="0" y="0"/>
                </a:moveTo>
                <a:lnTo>
                  <a:pt x="8412125" y="0"/>
                </a:lnTo>
                <a:lnTo>
                  <a:pt x="8412125" y="4744715"/>
                </a:lnTo>
                <a:lnTo>
                  <a:pt x="0" y="4744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5278"/>
            <a:ext cx="8425921" cy="4724320"/>
          </a:xfrm>
          <a:custGeom>
            <a:avLst/>
            <a:gdLst/>
            <a:ahLst/>
            <a:cxnLst/>
            <a:rect l="l" t="t" r="r" b="b"/>
            <a:pathLst>
              <a:path w="8425921" h="4724320">
                <a:moveTo>
                  <a:pt x="0" y="0"/>
                </a:moveTo>
                <a:lnTo>
                  <a:pt x="8425921" y="0"/>
                </a:lnTo>
                <a:lnTo>
                  <a:pt x="8425921" y="4724320"/>
                </a:lnTo>
                <a:lnTo>
                  <a:pt x="0" y="4724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2" y="0"/>
            <a:ext cx="8419765" cy="4744715"/>
          </a:xfrm>
          <a:custGeom>
            <a:avLst/>
            <a:gdLst/>
            <a:ahLst/>
            <a:cxnLst/>
            <a:rect l="l" t="t" r="r" b="b"/>
            <a:pathLst>
              <a:path w="8419765" h="4744715">
                <a:moveTo>
                  <a:pt x="0" y="0"/>
                </a:moveTo>
                <a:lnTo>
                  <a:pt x="8419765" y="0"/>
                </a:lnTo>
                <a:lnTo>
                  <a:pt x="8419765" y="4744715"/>
                </a:lnTo>
                <a:lnTo>
                  <a:pt x="0" y="4744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5308"/>
            <a:ext cx="8422978" cy="4738883"/>
          </a:xfrm>
          <a:custGeom>
            <a:avLst/>
            <a:gdLst/>
            <a:ahLst/>
            <a:cxnLst/>
            <a:rect l="l" t="t" r="r" b="b"/>
            <a:pathLst>
              <a:path w="8422978" h="4738883">
                <a:moveTo>
                  <a:pt x="0" y="0"/>
                </a:moveTo>
                <a:lnTo>
                  <a:pt x="8422978" y="0"/>
                </a:lnTo>
                <a:lnTo>
                  <a:pt x="8422978" y="4738883"/>
                </a:lnTo>
                <a:lnTo>
                  <a:pt x="0" y="4738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24" y="-6350"/>
            <a:ext cx="8420824" cy="4740050"/>
          </a:xfrm>
          <a:custGeom>
            <a:avLst/>
            <a:gdLst/>
            <a:ahLst/>
            <a:cxnLst/>
            <a:rect l="l" t="t" r="r" b="b"/>
            <a:pathLst>
              <a:path w="8420824" h="4740050">
                <a:moveTo>
                  <a:pt x="0" y="0"/>
                </a:moveTo>
                <a:lnTo>
                  <a:pt x="8420824" y="0"/>
                </a:lnTo>
                <a:lnTo>
                  <a:pt x="8420824" y="4740049"/>
                </a:lnTo>
                <a:lnTo>
                  <a:pt x="0" y="4740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115407-172A-8EBE-A538-D716541D6FA9}"/>
              </a:ext>
            </a:extLst>
          </p:cNvPr>
          <p:cNvSpPr/>
          <p:nvPr/>
        </p:nvSpPr>
        <p:spPr>
          <a:xfrm>
            <a:off x="4133850" y="1689100"/>
            <a:ext cx="3581400" cy="1905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60A22B-D8A3-63E3-F221-BE9343DD83CC}"/>
              </a:ext>
            </a:extLst>
          </p:cNvPr>
          <p:cNvSpPr/>
          <p:nvPr/>
        </p:nvSpPr>
        <p:spPr>
          <a:xfrm>
            <a:off x="4362450" y="1906475"/>
            <a:ext cx="2743200" cy="457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11E1E-5AD5-D79F-C6EA-DD062386C063}"/>
              </a:ext>
            </a:extLst>
          </p:cNvPr>
          <p:cNvSpPr/>
          <p:nvPr/>
        </p:nvSpPr>
        <p:spPr>
          <a:xfrm>
            <a:off x="4210050" y="2451100"/>
            <a:ext cx="3048000" cy="457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Adham Mamdouh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Ikram </a:t>
            </a:r>
            <a:r>
              <a:rPr lang="en-US" dirty="0" err="1"/>
              <a:t>hassan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Iman </a:t>
            </a:r>
            <a:r>
              <a:rPr lang="en-US" dirty="0" err="1"/>
              <a:t>ahmed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1706"/>
            <a:ext cx="8423390" cy="4731471"/>
          </a:xfrm>
          <a:custGeom>
            <a:avLst/>
            <a:gdLst/>
            <a:ahLst/>
            <a:cxnLst/>
            <a:rect l="l" t="t" r="r" b="b"/>
            <a:pathLst>
              <a:path w="8423390" h="4731471">
                <a:moveTo>
                  <a:pt x="0" y="0"/>
                </a:moveTo>
                <a:lnTo>
                  <a:pt x="8423390" y="0"/>
                </a:lnTo>
                <a:lnTo>
                  <a:pt x="8423390" y="4731472"/>
                </a:lnTo>
                <a:lnTo>
                  <a:pt x="0" y="473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1706"/>
            <a:ext cx="8415747" cy="4731471"/>
          </a:xfrm>
          <a:custGeom>
            <a:avLst/>
            <a:gdLst/>
            <a:ahLst/>
            <a:cxnLst/>
            <a:rect l="l" t="t" r="r" b="b"/>
            <a:pathLst>
              <a:path w="8415747" h="4731471">
                <a:moveTo>
                  <a:pt x="0" y="0"/>
                </a:moveTo>
                <a:lnTo>
                  <a:pt x="8415747" y="0"/>
                </a:lnTo>
                <a:lnTo>
                  <a:pt x="8415747" y="4731472"/>
                </a:lnTo>
                <a:lnTo>
                  <a:pt x="0" y="473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304" y="0"/>
            <a:ext cx="8375104" cy="4747670"/>
          </a:xfrm>
          <a:custGeom>
            <a:avLst/>
            <a:gdLst/>
            <a:ahLst/>
            <a:cxnLst/>
            <a:rect l="l" t="t" r="r" b="b"/>
            <a:pathLst>
              <a:path w="8375104" h="4747670">
                <a:moveTo>
                  <a:pt x="0" y="0"/>
                </a:moveTo>
                <a:lnTo>
                  <a:pt x="8375104" y="0"/>
                </a:lnTo>
                <a:lnTo>
                  <a:pt x="8375104" y="4747670"/>
                </a:lnTo>
                <a:lnTo>
                  <a:pt x="0" y="4747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2" y="0"/>
            <a:ext cx="8412125" cy="4744715"/>
          </a:xfrm>
          <a:custGeom>
            <a:avLst/>
            <a:gdLst/>
            <a:ahLst/>
            <a:cxnLst/>
            <a:rect l="l" t="t" r="r" b="b"/>
            <a:pathLst>
              <a:path w="8412125" h="4744715">
                <a:moveTo>
                  <a:pt x="0" y="0"/>
                </a:moveTo>
                <a:lnTo>
                  <a:pt x="8412125" y="0"/>
                </a:lnTo>
                <a:lnTo>
                  <a:pt x="8412125" y="4744715"/>
                </a:lnTo>
                <a:lnTo>
                  <a:pt x="0" y="4744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2256"/>
            <a:ext cx="8421141" cy="4724987"/>
          </a:xfrm>
          <a:custGeom>
            <a:avLst/>
            <a:gdLst/>
            <a:ahLst/>
            <a:cxnLst/>
            <a:rect l="l" t="t" r="r" b="b"/>
            <a:pathLst>
              <a:path w="8421141" h="4724987">
                <a:moveTo>
                  <a:pt x="0" y="0"/>
                </a:moveTo>
                <a:lnTo>
                  <a:pt x="8421141" y="0"/>
                </a:lnTo>
                <a:lnTo>
                  <a:pt x="8421141" y="4724987"/>
                </a:lnTo>
                <a:lnTo>
                  <a:pt x="0" y="47249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8148"/>
            <a:ext cx="8422978" cy="4715955"/>
          </a:xfrm>
          <a:custGeom>
            <a:avLst/>
            <a:gdLst/>
            <a:ahLst/>
            <a:cxnLst/>
            <a:rect l="l" t="t" r="r" b="b"/>
            <a:pathLst>
              <a:path w="8422978" h="4715955">
                <a:moveTo>
                  <a:pt x="0" y="0"/>
                </a:moveTo>
                <a:lnTo>
                  <a:pt x="8422978" y="0"/>
                </a:lnTo>
                <a:lnTo>
                  <a:pt x="8422978" y="4715954"/>
                </a:lnTo>
                <a:lnTo>
                  <a:pt x="0" y="4715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71" y="0"/>
            <a:ext cx="8403548" cy="4749499"/>
          </a:xfrm>
          <a:custGeom>
            <a:avLst/>
            <a:gdLst/>
            <a:ahLst/>
            <a:cxnLst/>
            <a:rect l="l" t="t" r="r" b="b"/>
            <a:pathLst>
              <a:path w="8403548" h="4749499">
                <a:moveTo>
                  <a:pt x="0" y="0"/>
                </a:moveTo>
                <a:lnTo>
                  <a:pt x="8403548" y="0"/>
                </a:lnTo>
                <a:lnTo>
                  <a:pt x="8403548" y="4749499"/>
                </a:lnTo>
                <a:lnTo>
                  <a:pt x="0" y="4749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540"/>
            <a:ext cx="8418269" cy="4738153"/>
          </a:xfrm>
          <a:custGeom>
            <a:avLst/>
            <a:gdLst/>
            <a:ahLst/>
            <a:cxnLst/>
            <a:rect l="l" t="t" r="r" b="b"/>
            <a:pathLst>
              <a:path w="8418269" h="4738153">
                <a:moveTo>
                  <a:pt x="0" y="0"/>
                </a:moveTo>
                <a:lnTo>
                  <a:pt x="8418269" y="0"/>
                </a:lnTo>
                <a:lnTo>
                  <a:pt x="8418269" y="4738154"/>
                </a:lnTo>
                <a:lnTo>
                  <a:pt x="0" y="4738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50" y="10217"/>
            <a:ext cx="8425921" cy="4739583"/>
          </a:xfrm>
          <a:custGeom>
            <a:avLst/>
            <a:gdLst/>
            <a:ahLst/>
            <a:cxnLst/>
            <a:rect l="l" t="t" r="r" b="b"/>
            <a:pathLst>
              <a:path w="8425921" h="4739583">
                <a:moveTo>
                  <a:pt x="0" y="0"/>
                </a:moveTo>
                <a:lnTo>
                  <a:pt x="8425921" y="0"/>
                </a:lnTo>
                <a:lnTo>
                  <a:pt x="8425921" y="4739582"/>
                </a:lnTo>
                <a:lnTo>
                  <a:pt x="0" y="4739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Custom</PresentationFormat>
  <Paragraphs>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Attack.pdf</dc:title>
  <cp:lastModifiedBy>adham eid</cp:lastModifiedBy>
  <cp:revision>2</cp:revision>
  <dcterms:created xsi:type="dcterms:W3CDTF">2006-08-16T00:00:00Z</dcterms:created>
  <dcterms:modified xsi:type="dcterms:W3CDTF">2025-08-06T23:34:40Z</dcterms:modified>
  <dc:identifier>DAGvV4Pvfrc</dc:identifier>
</cp:coreProperties>
</file>