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72C-B686-447F-9778-61CB9B41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3CF9-3802-48B7-8E7D-D0FB3377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61B-6F2F-4657-9A18-7F1422B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6CB-E65F-4A07-A3AC-1765FF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CE98-0CF5-4BC8-9B07-137DD06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84A-DEA5-4FA4-A500-870E918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CD5-7ACC-4E5C-9B60-F938F73C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94EB-4165-4C38-83C3-0EF6454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646F-6896-4D4E-8A14-A3D510E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08B4-95CE-4253-BCDA-F892BBE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6932-630A-4935-8360-19D05E89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FC58-3EAB-401C-A4D3-FD30F954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369-26BB-46A0-B986-810728A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5F01-4137-41ED-9B0B-E24762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725-50AC-4E35-B238-F70E39D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A87F-DAE6-4111-8B11-980D7619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C73-360F-4E0D-8A3A-5F52245B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9157-6AE3-4B96-B3B8-B29D121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5E5-9924-4715-ADAD-F419653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6C1-BC97-49EC-A950-D589A24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9DD-1712-4B09-80D1-AB612918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467F-8193-4068-8874-2CD7A9B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F21D-45C1-47BD-AD8A-63E4EC4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E2E3-AB49-4F91-B49F-C9306E3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527-6C5E-4CF5-8BE6-E4B7624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C10C-FFCE-4DD2-A2B8-F59E9E0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7939-4AC7-4FCC-BD49-E41C24F7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F023-1B54-4DD2-9735-151862D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1FAD-C2AF-4C20-B2E5-D46EB6A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0908-AB56-48D2-B2B0-7A3304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00D-D7A8-49AE-926D-33F6B1B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2EC-C612-4300-BC90-ABAB4D7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2A9-A15E-416A-A58B-313A6C21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C64-D686-435B-9B73-2A6AC023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0698-66EA-4F9A-8AA6-D8A9FB0F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5B27-0E1D-4168-9164-2267D54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DD94-560F-4D6D-B368-D661D08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58A7-692D-4DD9-8F54-516155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9022-33AC-48F0-9793-A6E181A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05B-589C-463E-B120-BB8C31B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7887C-387E-4DD7-9DB4-CB339F5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D3ECE-4B16-4DDB-A78D-C99AF67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32BC-A8DD-463A-B552-6224F45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512-6967-454C-8C7F-D3EACC8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91C-5312-4664-9DC8-B65165C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824D-276A-4CDE-81CD-81B62E2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F84-5E65-46C7-B594-A49EEF76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926-C395-42F0-8233-0EB1AF0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BF76-E3A0-4BB6-A478-467C0A22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333C-3164-4DE0-BCF5-F990901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ED9-5D36-4DF4-83DA-01FA043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B4AC-8518-4A76-87FB-5A46376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CAD-1697-403E-A3F8-7F6E0B4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673C-584C-4FE6-AF4A-AEF3AE6F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6B58-6FA7-47F1-ABE7-44445153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B522-26CC-43BC-8E07-7ABB5C2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0BA9-A1A2-4D44-8F9B-3085680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FA28-BDF0-4D51-A262-4DFC204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4D20-FAFA-490B-8DDA-AFA801A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D74E8-77F7-48C1-AE05-9BA7AB9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BB74-5A52-4421-BBE5-3DF1C8CD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8963-7EFB-488F-A5AE-1F524648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F5A-C273-4D84-886F-80E08AF3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88055B-F0AC-467D-B65A-8359AE0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29956"/>
            <a:ext cx="3093156" cy="169051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700D8-7969-4B18-83A3-523451F7D20F}"/>
              </a:ext>
            </a:extLst>
          </p:cNvPr>
          <p:cNvSpPr/>
          <p:nvPr/>
        </p:nvSpPr>
        <p:spPr>
          <a:xfrm>
            <a:off x="2295741" y="190268"/>
            <a:ext cx="65434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Bit Segmentation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40B9-72A8-4DD7-A156-A6EC164A9381}"/>
              </a:ext>
            </a:extLst>
          </p:cNvPr>
          <p:cNvSpPr txBox="1"/>
          <p:nvPr/>
        </p:nvSpPr>
        <p:spPr>
          <a:xfrm>
            <a:off x="496711" y="1580444"/>
            <a:ext cx="5418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endParaRPr lang="en-US" sz="3200" dirty="0"/>
          </a:p>
          <a:p>
            <a:r>
              <a:rPr lang="en-US" sz="3200" dirty="0"/>
              <a:t>Bit Monitoring</a:t>
            </a:r>
          </a:p>
          <a:p>
            <a:r>
              <a:rPr lang="en-US" sz="3200" dirty="0"/>
              <a:t>Can Bit segmentation</a:t>
            </a:r>
          </a:p>
          <a:p>
            <a:r>
              <a:rPr lang="en-US" sz="3200" dirty="0"/>
              <a:t>Synch Segment</a:t>
            </a:r>
          </a:p>
          <a:p>
            <a:r>
              <a:rPr lang="en-US" sz="3200" dirty="0"/>
              <a:t>Propagation Segment</a:t>
            </a:r>
          </a:p>
          <a:p>
            <a:r>
              <a:rPr lang="en-US" sz="3200" dirty="0"/>
              <a:t>Phase 1 and 2 Segments</a:t>
            </a:r>
          </a:p>
          <a:p>
            <a:r>
              <a:rPr lang="en-US" sz="3200" dirty="0"/>
              <a:t>Visualizing Propagation delays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57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0F62B-146B-45B8-AF47-B8A6242A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11" y="1148644"/>
            <a:ext cx="11101576" cy="2508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601FF5-4ADB-4AC8-B43D-EFFB6D02B15F}"/>
              </a:ext>
            </a:extLst>
          </p:cNvPr>
          <p:cNvSpPr/>
          <p:nvPr/>
        </p:nvSpPr>
        <p:spPr>
          <a:xfrm>
            <a:off x="3904695" y="0"/>
            <a:ext cx="43826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Bit Monitoring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69536-9BBF-496B-9017-B58C836A30A6}"/>
              </a:ext>
            </a:extLst>
          </p:cNvPr>
          <p:cNvSpPr txBox="1"/>
          <p:nvPr/>
        </p:nvSpPr>
        <p:spPr>
          <a:xfrm>
            <a:off x="259644" y="3928533"/>
            <a:ext cx="1168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Bit Monitoring: Monitoring the bus for bit value. (Sampling)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Tx node first puts the bit value on bus and then monitors if bus has taken that value properly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Rx nodes samples the bus and reads the bit value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What point of time in bit value does sampling happen? </a:t>
            </a:r>
            <a:r>
              <a:rPr lang="en-US" sz="2800" dirty="0">
                <a:sym typeface="Wingdings" panose="05000000000000000000" pitchFamily="2" charset="2"/>
              </a:rPr>
              <a:t> Bit Segments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98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CFCDC95-5E92-45DE-8F35-4EA3888A3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00" y="1670254"/>
            <a:ext cx="11398800" cy="40367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5148678-5701-4434-B6C2-F27E288153B8}"/>
              </a:ext>
            </a:extLst>
          </p:cNvPr>
          <p:cNvSpPr/>
          <p:nvPr/>
        </p:nvSpPr>
        <p:spPr>
          <a:xfrm>
            <a:off x="3427641" y="-103243"/>
            <a:ext cx="5336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Bit Segments</a:t>
            </a:r>
          </a:p>
        </p:txBody>
      </p:sp>
    </p:spTree>
    <p:extLst>
      <p:ext uri="{BB962C8B-B14F-4D97-AF65-F5344CB8AC3E}">
        <p14:creationId xmlns:p14="http://schemas.microsoft.com/office/powerpoint/2010/main" val="221767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1A8879-B96C-4C4C-AD3C-183E0C166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4" y="923330"/>
            <a:ext cx="10683672" cy="593467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E65179-7749-453D-A50B-97FEA44ABD01}"/>
              </a:ext>
            </a:extLst>
          </p:cNvPr>
          <p:cNvSpPr/>
          <p:nvPr/>
        </p:nvSpPr>
        <p:spPr>
          <a:xfrm>
            <a:off x="3370321" y="0"/>
            <a:ext cx="54513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113526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898E6B-4CCB-440A-A517-EC7785788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84" y="191912"/>
            <a:ext cx="11039231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FC7808-DED6-49F8-8F60-65E07D9FE6D0}"/>
              </a:ext>
            </a:extLst>
          </p:cNvPr>
          <p:cNvSpPr/>
          <p:nvPr/>
        </p:nvSpPr>
        <p:spPr>
          <a:xfrm>
            <a:off x="1661331" y="-103243"/>
            <a:ext cx="88693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Visualizing Propagation delays</a:t>
            </a:r>
          </a:p>
        </p:txBody>
      </p:sp>
    </p:spTree>
    <p:extLst>
      <p:ext uri="{BB962C8B-B14F-4D97-AF65-F5344CB8AC3E}">
        <p14:creationId xmlns:p14="http://schemas.microsoft.com/office/powerpoint/2010/main" val="2126630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77B953E-5C27-474F-890D-AA65BB6A26F2}"/>
              </a:ext>
            </a:extLst>
          </p:cNvPr>
          <p:cNvSpPr/>
          <p:nvPr/>
        </p:nvSpPr>
        <p:spPr>
          <a:xfrm>
            <a:off x="3069754" y="70066"/>
            <a:ext cx="60524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Points to Remember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D277F-C4CA-43FC-B629-AE5A02F3A304}"/>
              </a:ext>
            </a:extLst>
          </p:cNvPr>
          <p:cNvSpPr txBox="1"/>
          <p:nvPr/>
        </p:nvSpPr>
        <p:spPr>
          <a:xfrm>
            <a:off x="247535" y="1309511"/>
            <a:ext cx="1175173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Tx node monitors the bus after it transmits the bit value to check for successful Tx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Every CAN bit is divided into 4 segments: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Synchronization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Propagation segment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1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/>
              <a:t>Phase segment 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Bit transmission happens during Sync segment and monitoring happens after phase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Propagation segment compensates for propagation delays on the bus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Transmission of bit and propagation must be over for all nodes on bus before the bit sampling has to happen to ensure all the nodes read the same value for a bit on the bus.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44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D4D07E-DC3D-4FDA-BF26-93F7B888B1A9}"/>
</file>

<file path=customXml/itemProps2.xml><?xml version="1.0" encoding="utf-8"?>
<ds:datastoreItem xmlns:ds="http://schemas.openxmlformats.org/officeDocument/2006/customXml" ds:itemID="{45AD28DD-EED2-4B12-80B7-B3B1E95E4DB4}"/>
</file>

<file path=customXml/itemProps3.xml><?xml version="1.0" encoding="utf-8"?>
<ds:datastoreItem xmlns:ds="http://schemas.openxmlformats.org/officeDocument/2006/customXml" ds:itemID="{EDDBE957-F4D4-4019-8252-83F3D34357EB}"/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186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13</cp:revision>
  <dcterms:created xsi:type="dcterms:W3CDTF">2020-08-15T04:42:57Z</dcterms:created>
  <dcterms:modified xsi:type="dcterms:W3CDTF">2020-08-15T07:10:33Z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