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66" r:id="rId4"/>
    <p:sldId id="267" r:id="rId5"/>
    <p:sldId id="26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74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13" Type="http://schemas.openxmlformats.org/officeDocument/2006/relationships/customXml" Target="../customXml/item3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openxmlformats.org/officeDocument/2006/relationships/customXml" Target="../customXml/item2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customXml" Target="../customXml/item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7872C-B686-447F-9778-61CB9B411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3313CF9-3802-48B7-8E7D-D0FB337728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EF61B-6F2F-4657-9A18-7F1422BB5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7676CB-E65F-4A07-A3AC-1765FFE68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25CE98-0CF5-4BC8-9B07-137DD0625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328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66384A-DEA5-4FA4-A500-870E9181F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325CD5-7ACC-4E5C-9B60-F938F73CAD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C94EB-4165-4C38-83C3-0EF6454E38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4B646F-6896-4D4E-8A14-A3D510EEF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408B4-95CE-4253-BCDA-F892BBEBA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95382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CE56932-630A-4935-8360-19D05E89AF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377FC58-3EAB-401C-A4D3-FD30F954C5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AB369-26BB-46A0-B986-810728AB0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FE5F01-4137-41ED-9B0B-E247627FD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0E725-50AC-4E35-B238-F70E39D78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4454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4A87F-DAE6-4111-8B11-980D76190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9DC73-360F-4E0D-8A3A-5F52245B66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9157-6AE3-4B96-B3B8-B29D121095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2C5E5-9924-4715-ADAD-F4196530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AF6C1-BC97-49EC-A950-D589A2471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34830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8EC9DD-1712-4B09-80D1-AB612918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BB467F-8193-4068-8874-2CD7A9B79E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AF21D-45C1-47BD-AD8A-63E4EC41D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E5E2E3-AB49-4F91-B49F-C9306E3A6F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82527-6C5E-4CF5-8BE6-E4B762436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6703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4C10C-FFCE-4DD2-A2B8-F59E9E004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367939-4AC7-4FCC-BD49-E41C24F7DF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BBF023-1B54-4DD2-9735-151862D934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2C1FAD-C2AF-4C20-B2E5-D46EB6A378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C30908-AB56-48D2-B2B0-7A3304A06E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5CC00D-D7A8-49AE-926D-33F6B1B88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04690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78B2EC-C612-4300-BC90-ABAB4D7BD6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2FF2A9-A15E-416A-A58B-313A6C219C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E94C64-D686-435B-9B73-2A6AC023CC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4D0698-66EA-4F9A-8AA6-D8A9FB0FA8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795B27-0E1D-4168-9164-2267D54629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84DDD94-560F-4D6D-B368-D661D0817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1C858A7-692D-4DD9-8F54-516155561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5B9022-33AC-48F0-9793-A6E181AA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583135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6605B-589C-463E-B120-BB8C31B1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87887C-387E-4DD7-9DB4-CB339F5D3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9ED3ECE-4B16-4DDB-A78D-C99AF67F5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F032BC-A8DD-463A-B552-6224F45EB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82503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0C8512-6967-454C-8C7F-D3EACC8DC1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F6F91C-5312-4664-9DC8-B65165C933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50824D-276A-4CDE-81CD-81B62E2F5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36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37F84-5E65-46C7-B594-A49EEF7632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43A926-C395-42F0-8233-0EB1AF06DA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5BF76-E3A0-4BB6-A478-467C0A221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72333C-3164-4DE0-BCF5-F99090154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3DED9-5D36-4DF4-83DA-01FA043E5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4FB4AC-8518-4A76-87FB-5A463768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186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20ECAD-1697-403E-A3F8-7F6E0B428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F7E673C-584C-4FE6-AF4A-AEF3AE6FC8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676B58-6FA7-47F1-ABE7-44445153DE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2CB522-26CC-43BC-8E07-7ABB5C2EE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630BA9-A1A2-4D44-8F9B-308568043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52FA28-BDF0-4D51-A262-4DFC2041A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94562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2A04D20-FAFA-490B-8DDA-AFA801A0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7D74E8-77F7-48C1-AE05-9BA7AB9CE9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7BBB74-5A52-4421-BBE5-3DF1C8CDEB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4ECDD0-9321-4155-BC23-4D6A4279E947}" type="datetimeFigureOut">
              <a:rPr lang="en-IN" smtClean="0"/>
              <a:t>15-08-2020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988963-7EFB-488F-A5AE-1F524648FE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EA3F5A-C273-4D84-886F-80E08AF344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21ADC3-102B-4FEA-BD8F-8881E9322F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925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A88055B-F0AC-467D-B65A-8359AE02B0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839200" y="5429956"/>
            <a:ext cx="3093156" cy="1690511"/>
          </a:xfrm>
        </p:spPr>
        <p:txBody>
          <a:bodyPr>
            <a:normAutofit/>
          </a:bodyPr>
          <a:lstStyle/>
          <a:p>
            <a:pPr algn="r"/>
            <a:r>
              <a:rPr lang="en-US" sz="3200" dirty="0" err="1">
                <a:solidFill>
                  <a:srgbClr val="FF0000"/>
                </a:solidFill>
              </a:rPr>
              <a:t>Shyam</a:t>
            </a:r>
            <a:r>
              <a:rPr lang="en-US" sz="3200" dirty="0">
                <a:solidFill>
                  <a:srgbClr val="FF0000"/>
                </a:solidFill>
              </a:rPr>
              <a:t> Bhat</a:t>
            </a:r>
          </a:p>
          <a:p>
            <a:pPr algn="r"/>
            <a:r>
              <a:rPr lang="en-US" sz="3200" dirty="0" err="1">
                <a:solidFill>
                  <a:srgbClr val="FF0000"/>
                </a:solidFill>
              </a:rPr>
              <a:t>VicharaVandana</a:t>
            </a:r>
            <a:endParaRPr lang="en-IN" sz="3200" dirty="0">
              <a:solidFill>
                <a:srgbClr val="FF0000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0700D8-7969-4B18-83A3-523451F7D20F}"/>
              </a:ext>
            </a:extLst>
          </p:cNvPr>
          <p:cNvSpPr/>
          <p:nvPr/>
        </p:nvSpPr>
        <p:spPr>
          <a:xfrm>
            <a:off x="2593326" y="190268"/>
            <a:ext cx="5948296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CAN Bus Arbitration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E6A40B9-72A8-4DD7-A156-A6EC164A9381}"/>
              </a:ext>
            </a:extLst>
          </p:cNvPr>
          <p:cNvSpPr txBox="1"/>
          <p:nvPr/>
        </p:nvSpPr>
        <p:spPr>
          <a:xfrm>
            <a:off x="496711" y="1580444"/>
            <a:ext cx="541866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AGENDA</a:t>
            </a:r>
          </a:p>
          <a:p>
            <a:endParaRPr lang="en-US" sz="3200" dirty="0"/>
          </a:p>
          <a:p>
            <a:r>
              <a:rPr lang="en-US" sz="3200" dirty="0"/>
              <a:t>What is Bus Arbitration</a:t>
            </a:r>
          </a:p>
          <a:p>
            <a:r>
              <a:rPr lang="en-US" sz="3200" dirty="0"/>
              <a:t>How bus arbitration works</a:t>
            </a:r>
          </a:p>
          <a:p>
            <a:r>
              <a:rPr lang="en-US" sz="3200" dirty="0"/>
              <a:t>Demo of Bus Arbitration</a:t>
            </a:r>
          </a:p>
          <a:p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065784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601FF5-4ADB-4AC8-B43D-EFFB6D02B15F}"/>
              </a:ext>
            </a:extLst>
          </p:cNvPr>
          <p:cNvSpPr/>
          <p:nvPr/>
        </p:nvSpPr>
        <p:spPr>
          <a:xfrm>
            <a:off x="3607879" y="101600"/>
            <a:ext cx="4547270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1" cap="none" spc="0" dirty="0">
                <a:ln w="9525">
                  <a:solidFill>
                    <a:schemeClr val="bg1"/>
                  </a:solidFill>
                  <a:prstDash val="solid"/>
                </a:ln>
                <a:solidFill>
                  <a:schemeClr val="tx1"/>
                </a:solidFill>
                <a:effectLst>
                  <a:outerShdw blurRad="12700" dist="38100" dir="2700000" algn="tl" rotWithShape="0">
                    <a:schemeClr val="bg1">
                      <a:lumMod val="50000"/>
                    </a:schemeClr>
                  </a:outerShdw>
                </a:effectLst>
              </a:rPr>
              <a:t>Bus Arbitration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7BC143-E234-4C83-ADAE-DCA64344E804}"/>
              </a:ext>
            </a:extLst>
          </p:cNvPr>
          <p:cNvSpPr txBox="1"/>
          <p:nvPr/>
        </p:nvSpPr>
        <p:spPr>
          <a:xfrm>
            <a:off x="417689" y="1174044"/>
            <a:ext cx="11514667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If multiple nodes wants to transmit frame simultaneously on the bus, the conflict is resolved by a process called Bus Arbitration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SOF, Message ID and RTR bits participate in bus arbitration and are together called Arbitration field.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node which wins the bus arbitration becomes the Transmitter node and gets to send its complete frame and other nodes become Rx node.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The nodes which lost arbitration will try to transmit their frames again once the bus becomes IDLE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endParaRPr lang="en-US" sz="2400" dirty="0"/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dirty="0"/>
              <a:t>If Two nodes tries to put different bits on the bus simultaneously the bus will take the dominant bit value and ignore the Recessive bit 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279820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Image result for can bus arbitratio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2802" y="26719"/>
            <a:ext cx="9125198" cy="6843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767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304801"/>
            <a:ext cx="5334000" cy="16846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Rectangle 1"/>
          <p:cNvSpPr/>
          <p:nvPr/>
        </p:nvSpPr>
        <p:spPr>
          <a:xfrm>
            <a:off x="7086600" y="271684"/>
            <a:ext cx="34290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• Bit wise arbitration across the  </a:t>
            </a:r>
          </a:p>
          <a:p>
            <a:r>
              <a:rPr lang="en-US" dirty="0"/>
              <a:t>   Arbitration Field</a:t>
            </a:r>
          </a:p>
          <a:p>
            <a:r>
              <a:rPr lang="en-US" dirty="0"/>
              <a:t>• Dominant Bus Level = 0,  </a:t>
            </a:r>
          </a:p>
          <a:p>
            <a:r>
              <a:rPr lang="en-US" dirty="0"/>
              <a:t>    Recessive Bus Level = 1</a:t>
            </a:r>
          </a:p>
        </p:txBody>
      </p:sp>
      <p:pic>
        <p:nvPicPr>
          <p:cNvPr id="9220" name="Picture 4" descr="Image result for can bus arbitrati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2133600"/>
            <a:ext cx="7848600" cy="4641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76504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49956" y="110067"/>
            <a:ext cx="11255022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b="1" dirty="0"/>
              <a:t>Main Rules of Bus Arbitration</a:t>
            </a:r>
          </a:p>
          <a:p>
            <a:endParaRPr lang="en-US" sz="3600" dirty="0"/>
          </a:p>
          <a:p>
            <a:r>
              <a:rPr lang="en-US" sz="3600" dirty="0"/>
              <a:t>• Bus is considered idle after transmitted message plus Intermission Field</a:t>
            </a:r>
          </a:p>
          <a:p>
            <a:endParaRPr lang="en-US" sz="3600" dirty="0"/>
          </a:p>
          <a:p>
            <a:r>
              <a:rPr lang="en-US" sz="3600" dirty="0"/>
              <a:t>• Node that transmits message with lowest ID (highest priority) wins arbitration, continues to transmit. Competing nodes switch to receiving mode.</a:t>
            </a:r>
          </a:p>
          <a:p>
            <a:endParaRPr lang="en-US" sz="3600" dirty="0"/>
          </a:p>
          <a:p>
            <a:r>
              <a:rPr lang="en-US" sz="3600" dirty="0"/>
              <a:t>• Nodes that lost arbitration will start new arbitration as soon as bus is free for access again =&gt; No message gets lost</a:t>
            </a:r>
          </a:p>
        </p:txBody>
      </p:sp>
    </p:spTree>
    <p:extLst>
      <p:ext uri="{BB962C8B-B14F-4D97-AF65-F5344CB8AC3E}">
        <p14:creationId xmlns:p14="http://schemas.microsoft.com/office/powerpoint/2010/main" val="18260014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5EDD07E9511DD46B91D4DCACFD03AA3" ma:contentTypeVersion="28" ma:contentTypeDescription="Create a new document." ma:contentTypeScope="" ma:versionID="a19ea4bf4306cfaef12395df687d5ab0">
  <xsd:schema xmlns:xsd="http://www.w3.org/2001/XMLSchema" xmlns:xs="http://www.w3.org/2001/XMLSchema" xmlns:p="http://schemas.microsoft.com/office/2006/metadata/properties" xmlns:ns2="505a1589-85e6-41e1-afd3-f43632134690" xmlns:ns3="b1f18e54-2d74-4f50-ab9b-b9b4079454c4" targetNamespace="http://schemas.microsoft.com/office/2006/metadata/properties" ma:root="true" ma:fieldsID="589fe7ebd811c68213421d2ff1a0f0e4" ns2:_="" ns3:_="">
    <xsd:import namespace="505a1589-85e6-41e1-afd3-f43632134690"/>
    <xsd:import namespace="b1f18e54-2d74-4f50-ab9b-b9b4079454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05a1589-85e6-41e1-afd3-f4363213469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description="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lcf76f155ced4ddcb4097134ff3c332f" ma:index="16" nillable="true" ma:taxonomy="true" ma:internalName="lcf76f155ced4ddcb4097134ff3c332f" ma:taxonomyFieldName="MediaServiceImageTags" ma:displayName="Image Tags" ma:readOnly="false" ma:fieldId="{5cf76f15-5ced-4ddc-b409-7134ff3c332f}" ma:taxonomyMulti="true" ma:sspId="b3623ea3-be23-4189-a25b-bcadb097ef1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2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f18e54-2d74-4f50-ab9b-b9b4079454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SearchPeopleOnly="false" ma:SharePointGroup="0" ma:internalName="SharedWithUsers" ma:readOnly="true" ma:showField="ImnNam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7" nillable="true" ma:displayName="Taxonomy Catch All Column" ma:hidden="true" ma:list="{23db8c50-9cef-456d-961d-e4ea655a4fae}" ma:internalName="TaxCatchAll" ma:showField="CatchAllData" ma:web="b1f18e54-2d74-4f50-ab9b-b9b4079454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1f18e54-2d74-4f50-ab9b-b9b4079454c4" xsi:nil="true"/>
    <lcf76f155ced4ddcb4097134ff3c332f xmlns="505a1589-85e6-41e1-afd3-f4363213469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D7247E14-D7F9-4B00-9791-68ABA682411F}"/>
</file>

<file path=customXml/itemProps2.xml><?xml version="1.0" encoding="utf-8"?>
<ds:datastoreItem xmlns:ds="http://schemas.openxmlformats.org/officeDocument/2006/customXml" ds:itemID="{66988667-F39C-4959-AE41-56187AACACC4}"/>
</file>

<file path=customXml/itemProps3.xml><?xml version="1.0" encoding="utf-8"?>
<ds:datastoreItem xmlns:ds="http://schemas.openxmlformats.org/officeDocument/2006/customXml" ds:itemID="{69055AA7-7DCE-4663-AAEA-3F837C1D869C}"/>
</file>

<file path=docProps/app.xml><?xml version="1.0" encoding="utf-8"?>
<Properties xmlns="http://schemas.openxmlformats.org/officeDocument/2006/extended-properties" xmlns:vt="http://schemas.openxmlformats.org/officeDocument/2006/docPropsVTypes">
  <TotalTime>253</TotalTime>
  <Words>215</Words>
  <Application>Microsoft Office PowerPoint</Application>
  <PresentationFormat>Widescreen</PresentationFormat>
  <Paragraphs>29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19</cp:revision>
  <dcterms:created xsi:type="dcterms:W3CDTF">2020-08-15T04:42:57Z</dcterms:created>
  <dcterms:modified xsi:type="dcterms:W3CDTF">2020-08-15T08:56:57Z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0x01010075EDD07E9511DD46B91D4DCACFD03AA3</vt:lpwstr>
  </property>
</Properties>
</file>