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0" r:id="rId4"/>
    <p:sldId id="261" r:id="rId5"/>
    <p:sldId id="262" r:id="rId6"/>
    <p:sldId id="264" r:id="rId7"/>
    <p:sldId id="265" r:id="rId8"/>
    <p:sldId id="267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73012-B277-424A-A6EE-9253D83B5B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B59E4E-68D7-4448-8006-B280AD5B6E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ED470-5EA8-426C-87B8-5D81AD99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B2CB5-E074-4323-84AF-30FED807DA64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0BDC3-74CA-487A-BF46-C409D6D7E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53CDF-A48F-48B2-AEA3-48893E4A7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2C7A-C4DD-4F0A-AF47-DF9322797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2997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923BF-FA0A-4B7E-AE90-051F986DA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FE1CF2-535A-4966-9D56-4A435E5FD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A019D-B0CB-4072-953B-602BF7DD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B2CB5-E074-4323-84AF-30FED807DA64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EF175-91D7-45D7-B381-47EED2E12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A8008-AA07-4903-BB2E-C2CA9B7CA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2C7A-C4DD-4F0A-AF47-DF9322797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902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0A4AFB-6E26-4C43-A337-633A100EBE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930BD9-9A25-4FA5-B7BB-A472399A15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69890-4BDC-4413-B6A5-CEBB4EF48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B2CB5-E074-4323-84AF-30FED807DA64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08CCD-9EFD-465F-83B4-90D2BE1A8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ADEE1-44D5-4823-9B20-FDBEEB356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2C7A-C4DD-4F0A-AF47-DF9322797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85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28D84-BB1B-4614-926E-ED5BAF3DD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59073-4CD5-4FF5-B80A-CADAABC48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D1A07-8E20-4DC1-9D79-5F22FD015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B2CB5-E074-4323-84AF-30FED807DA64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1A90B-28F0-495B-A856-092050F05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728D9-DA8C-4735-83E5-23B3E0EF9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2C7A-C4DD-4F0A-AF47-DF9322797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692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1BE09-DB31-4E98-9C82-C0EE5D55A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D17A2-40D8-4E2F-A9F2-C2D33599B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364F8-72DA-4734-8044-B9162F69A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B2CB5-E074-4323-84AF-30FED807DA64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1A0DE-0D6D-40C7-A239-E080D334A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D7BDA-35A8-4EED-9502-A96F7C1ED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2C7A-C4DD-4F0A-AF47-DF9322797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8563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8D5D2-FF2E-42C7-8DE3-C59591591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30688-B059-46D8-9682-054E6EC927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004F40-8621-440C-AD26-8E7413D68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24C21-F702-4924-8D48-6C972BD0C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B2CB5-E074-4323-84AF-30FED807DA64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AEDAE-25DB-45FB-8115-203AA6B23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8B2E19-7C77-49AE-8C81-1503414FB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2C7A-C4DD-4F0A-AF47-DF9322797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402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AE5A2-FD15-4DEB-BBE9-A4EC7950F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C8016-D911-4BFE-A6A9-BC1CB81DD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6AF989-4654-4D06-87A2-A56D64807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7917E7-0E63-404F-84F5-45E15728A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69E246-93DC-462C-B62D-C0808B4943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10E832-49A5-415E-AC9F-E515824A0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B2CB5-E074-4323-84AF-30FED807DA64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1B9734-2A3D-438C-9A01-4EA5C047C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FCB569-124B-456E-9EBF-8A9677D55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2C7A-C4DD-4F0A-AF47-DF9322797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814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97ED9-4CD1-4295-948A-EAA76F514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888D9-996A-48FA-8069-C1D91D2B0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B2CB5-E074-4323-84AF-30FED807DA64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D424DB-1913-42B3-BAE6-D5A7ABF78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A560B8-A1C8-4223-9300-238ECEB0F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2C7A-C4DD-4F0A-AF47-DF9322797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233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6D688D-B0E7-4124-ADEF-D3801EBE2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B2CB5-E074-4323-84AF-30FED807DA64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073FC7-FA7B-46B3-92DF-A5AD75E23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7C5EF-920F-4068-A378-0974BCAA2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2C7A-C4DD-4F0A-AF47-DF9322797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710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66D6D-9EFE-4822-8B69-BE013D456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C8014-0FE4-4E64-B25E-BF935DEA5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1AE4F7-1242-43ED-A8E3-4A5103F41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DFFDE7-8ABA-44BD-945F-F5BAD1E6B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B2CB5-E074-4323-84AF-30FED807DA64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03D54-F2F1-4D63-AEB7-95A1D8ACF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BD69BD-50B0-4958-BEC5-A3DCC2E96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2C7A-C4DD-4F0A-AF47-DF9322797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935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57F00-7EB4-426A-B72B-B4EE7A174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CD5F6-23C9-4D46-83A4-C7654B38C5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E001E5-B6DE-4BA3-BBD1-013FB1132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08BEAF-4395-49F7-93BB-EF1618E8C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B2CB5-E074-4323-84AF-30FED807DA64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2227FF-E3F9-45C3-B470-D142E6350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E1CC46-6A2E-49C7-B944-F9CDC86FF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2C7A-C4DD-4F0A-AF47-DF9322797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1850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206B5C-7781-4062-9162-986E9AAE5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35A1F-20D4-4317-9957-44FFDB292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3D78D-436D-463C-A40B-2CB3EE0169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B2CB5-E074-4323-84AF-30FED807DA64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76ECD-7C3B-490D-B088-1226A2622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8E2FC-365C-44F8-BB06-29D6A4F498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D2C7A-C4DD-4F0A-AF47-DF9322797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781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5F0CE-496A-405A-8D31-642BCAF2E4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CAN FD Frame Format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EB4972-DE6A-4403-ADF9-CEFDA74221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Shyam Bhat</a:t>
            </a:r>
          </a:p>
          <a:p>
            <a:r>
              <a:rPr lang="en-US" dirty="0"/>
              <a:t>VicharaVandana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8151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RC_sequence.PNG">
            <a:extLst>
              <a:ext uri="{FF2B5EF4-FFF2-40B4-BE49-F238E27FC236}">
                <a16:creationId xmlns:a16="http://schemas.microsoft.com/office/drawing/2014/main" id="{7B3A8386-C82E-4BC1-B731-3D4B34432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260" y="828663"/>
            <a:ext cx="9937479" cy="26003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0CDB8E-255B-41B1-993D-CBFBCFF22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58964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/>
              <a:t>CRC Field: CRC 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CB06B-B058-43EC-84E0-B3EB0B0FC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991" y="2901608"/>
            <a:ext cx="10515600" cy="385145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20000"/>
              </a:lnSpc>
              <a:buFont typeface="Wingdings" pitchFamily="2" charset="2"/>
              <a:buChar char="Ø"/>
            </a:pPr>
            <a:r>
              <a:rPr lang="en-US" dirty="0"/>
              <a:t>Size of CRC differs based on CAN/CAN FD and length of DLC</a:t>
            </a:r>
          </a:p>
          <a:p>
            <a:pPr>
              <a:lnSpc>
                <a:spcPct val="220000"/>
              </a:lnSpc>
              <a:buFont typeface="Wingdings" pitchFamily="2" charset="2"/>
              <a:buChar char="Ø"/>
            </a:pPr>
            <a:r>
              <a:rPr lang="en-US" dirty="0"/>
              <a:t>15 bits for CAN</a:t>
            </a:r>
          </a:p>
          <a:p>
            <a:pPr>
              <a:lnSpc>
                <a:spcPct val="220000"/>
              </a:lnSpc>
              <a:buFont typeface="Wingdings" pitchFamily="2" charset="2"/>
              <a:buChar char="Ø"/>
            </a:pPr>
            <a:r>
              <a:rPr lang="en-US" b="1" dirty="0"/>
              <a:t>17 bits </a:t>
            </a:r>
            <a:r>
              <a:rPr lang="en-US" dirty="0"/>
              <a:t>for CAN FD where </a:t>
            </a:r>
            <a:r>
              <a:rPr lang="en-US" b="1" dirty="0"/>
              <a:t>DLC  ≤  16 bytes</a:t>
            </a:r>
          </a:p>
          <a:p>
            <a:pPr>
              <a:lnSpc>
                <a:spcPct val="220000"/>
              </a:lnSpc>
              <a:buFont typeface="Wingdings" pitchFamily="2" charset="2"/>
              <a:buChar char="Ø"/>
            </a:pPr>
            <a:r>
              <a:rPr lang="en-US" b="1" dirty="0"/>
              <a:t>21 bits </a:t>
            </a:r>
            <a:r>
              <a:rPr lang="en-US" dirty="0"/>
              <a:t>for CAN FD where </a:t>
            </a:r>
            <a:r>
              <a:rPr lang="en-US" b="1" dirty="0"/>
              <a:t>DLC  &gt;  16 bytes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758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34DBE-80AE-406E-BD73-01E9E6304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956" y="82904"/>
            <a:ext cx="10515600" cy="662164"/>
          </a:xfrm>
        </p:spPr>
        <p:txBody>
          <a:bodyPr>
            <a:normAutofit fontScale="90000"/>
          </a:bodyPr>
          <a:lstStyle/>
          <a:p>
            <a:r>
              <a:rPr lang="en-US" dirty="0"/>
              <a:t>CAN-FD </a:t>
            </a:r>
            <a:r>
              <a:rPr lang="en-US" dirty="0">
                <a:sym typeface="Wingdings" panose="05000000000000000000" pitchFamily="2" charset="2"/>
              </a:rPr>
              <a:t> Dual Speed and Higher Payload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3124BA-C7B8-431A-B8AF-3EE3E5CD8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978" y="745068"/>
            <a:ext cx="10976228" cy="585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411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A0BCA7B-9301-47A7-BB8C-94DA18149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9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871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407C4-2818-4D98-86A3-5A612CF9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47776"/>
          </a:xfrm>
        </p:spPr>
        <p:txBody>
          <a:bodyPr/>
          <a:lstStyle/>
          <a:p>
            <a:pPr algn="ctr"/>
            <a:r>
              <a:rPr lang="en-US" b="1" dirty="0"/>
              <a:t>Data Frame Format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77AF8A-9890-4F71-BFEC-B83CCF0443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95393" y="961608"/>
            <a:ext cx="12382786" cy="525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151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E4013-7704-42CA-8B7A-80775EAE8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of 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1CFD4-960C-4292-BE07-73BEBBBCC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and CAN FD use the same SOF –a single “dominant” bit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7B9AD6-C9F3-4C2E-8C50-9B75644DC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544" y="2608310"/>
            <a:ext cx="7632848" cy="384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442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C4D84-3E36-4441-B348-A761D4A8B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/>
              <a:t>Arbitration Field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56A5A-9990-4442-BD88-82EF31D68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Little difference between CAN and CAN FD arbitration fields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Both share the same addressing for Standard and Extended formats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CAN FD </a:t>
            </a:r>
            <a:r>
              <a:rPr lang="en-US" b="1" dirty="0"/>
              <a:t>removes the RTR </a:t>
            </a:r>
            <a:r>
              <a:rPr lang="en-US" dirty="0"/>
              <a:t>bit and maintains an </a:t>
            </a:r>
            <a:r>
              <a:rPr lang="en-US" b="1" dirty="0"/>
              <a:t>always dominant RRS bit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rbitration field.PNG">
            <a:extLst>
              <a:ext uri="{FF2B5EF4-FFF2-40B4-BE49-F238E27FC236}">
                <a16:creationId xmlns:a16="http://schemas.microsoft.com/office/drawing/2014/main" id="{090C728E-1BB8-40F2-B279-A1B13DF23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616" y="3553447"/>
            <a:ext cx="7772400" cy="295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814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ntrol fields.PNG">
            <a:extLst>
              <a:ext uri="{FF2B5EF4-FFF2-40B4-BE49-F238E27FC236}">
                <a16:creationId xmlns:a16="http://schemas.microsoft.com/office/drawing/2014/main" id="{EF9F5AE1-43D0-4706-B90D-7EEE7F829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153" y="1027906"/>
            <a:ext cx="11156490" cy="28790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BDD87D-E6A1-4308-9C51-184B49DA7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Field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7DA4C-1FA3-40C7-9965-29FD0732C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310" y="1825625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CAN and CAN FD share the following bits:</a:t>
            </a:r>
          </a:p>
          <a:p>
            <a:pPr>
              <a:buNone/>
            </a:pPr>
            <a:r>
              <a:rPr lang="en-US" dirty="0"/>
              <a:t>         </a:t>
            </a:r>
            <a:r>
              <a:rPr lang="en-US" dirty="0">
                <a:sym typeface="Wingdings" pitchFamily="2" charset="2"/>
              </a:rPr>
              <a:t>- </a:t>
            </a:r>
            <a:r>
              <a:rPr lang="en-US" b="1" dirty="0"/>
              <a:t>IDE</a:t>
            </a:r>
            <a:r>
              <a:rPr lang="en-US" dirty="0"/>
              <a:t> , </a:t>
            </a:r>
            <a:r>
              <a:rPr lang="en-US" b="1" dirty="0"/>
              <a:t>res</a:t>
            </a:r>
            <a:r>
              <a:rPr lang="en-US" dirty="0"/>
              <a:t> and </a:t>
            </a:r>
            <a:r>
              <a:rPr lang="en-US" b="1" dirty="0"/>
              <a:t>DLC</a:t>
            </a:r>
            <a:r>
              <a:rPr lang="en-US" dirty="0"/>
              <a:t> bits.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CAN FD adds the following bits to the control field:</a:t>
            </a:r>
          </a:p>
          <a:p>
            <a:pPr>
              <a:buNone/>
            </a:pPr>
            <a:r>
              <a:rPr lang="en-US" dirty="0"/>
              <a:t>     </a:t>
            </a:r>
            <a:r>
              <a:rPr lang="en-US" b="1" dirty="0"/>
              <a:t>-</a:t>
            </a:r>
            <a:r>
              <a:rPr lang="en-US" dirty="0"/>
              <a:t> </a:t>
            </a:r>
            <a:r>
              <a:rPr lang="en-US" b="1" dirty="0">
                <a:solidFill>
                  <a:srgbClr val="92D050"/>
                </a:solidFill>
              </a:rPr>
              <a:t>FDF (FD Frame)</a:t>
            </a:r>
          </a:p>
          <a:p>
            <a:pPr>
              <a:buNone/>
            </a:pPr>
            <a:r>
              <a:rPr lang="en-US" b="1" dirty="0"/>
              <a:t>     - </a:t>
            </a:r>
            <a:r>
              <a:rPr lang="en-US" b="1" dirty="0">
                <a:solidFill>
                  <a:srgbClr val="FFC000"/>
                </a:solidFill>
              </a:rPr>
              <a:t>BRS (Bit rate switch)</a:t>
            </a:r>
          </a:p>
          <a:p>
            <a:pPr>
              <a:buNone/>
            </a:pPr>
            <a:r>
              <a:rPr lang="en-US" b="1" dirty="0"/>
              <a:t>     - </a:t>
            </a:r>
            <a:r>
              <a:rPr lang="en-US" b="1" dirty="0">
                <a:solidFill>
                  <a:srgbClr val="00B0F0"/>
                </a:solidFill>
              </a:rPr>
              <a:t>ESI (Error state indicate)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81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ontrol fields.PNG">
            <a:extLst>
              <a:ext uri="{FF2B5EF4-FFF2-40B4-BE49-F238E27FC236}">
                <a16:creationId xmlns:a16="http://schemas.microsoft.com/office/drawing/2014/main" id="{479A2C5C-ED97-42C6-8C59-B14D4BDBBD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85812"/>
            <a:ext cx="15178452" cy="29769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8573A3-DD58-4D01-9381-DF5F3645B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CAN-FD Frame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/>
              <a:t>Control Field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94ECD3-B948-4692-AC61-30811A989417}"/>
              </a:ext>
            </a:extLst>
          </p:cNvPr>
          <p:cNvSpPr/>
          <p:nvPr/>
        </p:nvSpPr>
        <p:spPr>
          <a:xfrm>
            <a:off x="391726" y="4283720"/>
            <a:ext cx="1030328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dirty="0">
                <a:solidFill>
                  <a:srgbClr val="92D050"/>
                </a:solidFill>
              </a:rPr>
              <a:t>FDF (FD Frame) :</a:t>
            </a:r>
          </a:p>
          <a:p>
            <a:pPr>
              <a:buNone/>
            </a:pPr>
            <a:r>
              <a:rPr lang="en-US" sz="2400" b="1" dirty="0">
                <a:solidFill>
                  <a:srgbClr val="92D050"/>
                </a:solidFill>
              </a:rPr>
              <a:t>             - Determines CAN FD (recessive)</a:t>
            </a:r>
          </a:p>
          <a:p>
            <a:pPr>
              <a:buNone/>
            </a:pPr>
            <a:r>
              <a:rPr lang="en-US" sz="2400" b="1" dirty="0">
                <a:solidFill>
                  <a:srgbClr val="92D050"/>
                </a:solidFill>
              </a:rPr>
              <a:t>            -  in classical CAN this bit is not present 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>
                <a:solidFill>
                  <a:srgbClr val="DE4A00"/>
                </a:solidFill>
              </a:rPr>
              <a:t>BRS (Bit rate switch) :</a:t>
            </a:r>
          </a:p>
          <a:p>
            <a:pPr>
              <a:buNone/>
            </a:pPr>
            <a:r>
              <a:rPr lang="en-US" sz="2400" b="1" dirty="0">
                <a:solidFill>
                  <a:srgbClr val="DE4A00"/>
                </a:solidFill>
              </a:rPr>
              <a:t>            - </a:t>
            </a:r>
            <a:r>
              <a:rPr lang="en-US" sz="2400" dirty="0">
                <a:solidFill>
                  <a:srgbClr val="DE4A00"/>
                </a:solidFill>
              </a:rPr>
              <a:t>Clock rate switches when BRS is recessive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>
                <a:solidFill>
                  <a:srgbClr val="00B0F0"/>
                </a:solidFill>
              </a:rPr>
              <a:t>ESI –Error State Indicator (error active/</a:t>
            </a:r>
            <a:r>
              <a:rPr lang="en-US" sz="2400" b="1" dirty="0" err="1">
                <a:solidFill>
                  <a:srgbClr val="00B0F0"/>
                </a:solidFill>
              </a:rPr>
              <a:t>pasive</a:t>
            </a:r>
            <a:r>
              <a:rPr lang="en-US" sz="2400" b="1" dirty="0">
                <a:solidFill>
                  <a:srgbClr val="00B0F0"/>
                </a:solidFill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867090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98987-724D-4BB8-9481-F5A1C03C3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7342"/>
            <a:ext cx="10515600" cy="933869"/>
          </a:xfrm>
        </p:spPr>
        <p:txBody>
          <a:bodyPr/>
          <a:lstStyle/>
          <a:p>
            <a:r>
              <a:rPr lang="en-US" b="1" dirty="0"/>
              <a:t>Control Field: DLC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63261-D96B-4921-9D66-66D57CFC0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833" y="856527"/>
            <a:ext cx="10515600" cy="4351338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4 bits are used for both formats (CAN and CAN-FD)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For </a:t>
            </a:r>
            <a:r>
              <a:rPr lang="en-US" b="1" dirty="0"/>
              <a:t>DLC ≥ 8</a:t>
            </a:r>
            <a:r>
              <a:rPr lang="en-US" dirty="0"/>
              <a:t>, CAN FD uses the following DLCs:</a:t>
            </a:r>
          </a:p>
        </p:txBody>
      </p:sp>
      <p:pic>
        <p:nvPicPr>
          <p:cNvPr id="4" name="Picture 3" descr="DLC.PNG">
            <a:extLst>
              <a:ext uri="{FF2B5EF4-FFF2-40B4-BE49-F238E27FC236}">
                <a16:creationId xmlns:a16="http://schemas.microsoft.com/office/drawing/2014/main" id="{D4D1F59A-30AB-40E6-9F36-592C21442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833" y="1941259"/>
            <a:ext cx="11511987" cy="491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621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72406-4644-40BD-9F75-4A6D61C5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047"/>
            <a:ext cx="10515600" cy="696031"/>
          </a:xfrm>
        </p:spPr>
        <p:txBody>
          <a:bodyPr/>
          <a:lstStyle/>
          <a:p>
            <a:r>
              <a:rPr lang="en-US" dirty="0"/>
              <a:t> Data Field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E7578-2F6B-42BB-A748-2B9E784EA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956381"/>
            <a:ext cx="10182814" cy="143686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0-8 bytes in CAN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0-8, 12, 16, 20, 24, 32, 48, or 64 bytes in CAN FD</a:t>
            </a:r>
          </a:p>
          <a:p>
            <a:endParaRPr lang="en-US" dirty="0"/>
          </a:p>
        </p:txBody>
      </p:sp>
      <p:pic>
        <p:nvPicPr>
          <p:cNvPr id="4" name="Picture 3" descr="DATA field.PNG">
            <a:extLst>
              <a:ext uri="{FF2B5EF4-FFF2-40B4-BE49-F238E27FC236}">
                <a16:creationId xmlns:a16="http://schemas.microsoft.com/office/drawing/2014/main" id="{821AB6EB-DB1A-445E-97D5-2DE1DBE0C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68904"/>
            <a:ext cx="12323989" cy="369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374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5EA3A-4ED4-4F1E-9669-742F71E8D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578" y="64029"/>
            <a:ext cx="10515600" cy="617008"/>
          </a:xfrm>
        </p:spPr>
        <p:txBody>
          <a:bodyPr>
            <a:normAutofit fontScale="90000"/>
          </a:bodyPr>
          <a:lstStyle/>
          <a:p>
            <a:r>
              <a:rPr lang="en-US" dirty="0"/>
              <a:t>CRC Field: Stuff 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0C83C-8236-4883-9436-0C44F7381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99" y="854781"/>
            <a:ext cx="10857089" cy="1143352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How many Stuff bits are there in the bit stream are provided in the Frame after Data field. </a:t>
            </a:r>
          </a:p>
          <a:p>
            <a:endParaRPr lang="en-US" dirty="0"/>
          </a:p>
        </p:txBody>
      </p:sp>
      <p:pic>
        <p:nvPicPr>
          <p:cNvPr id="4" name="Picture 3" descr="CRC_stuff_count.PNG">
            <a:extLst>
              <a:ext uri="{FF2B5EF4-FFF2-40B4-BE49-F238E27FC236}">
                <a16:creationId xmlns:a16="http://schemas.microsoft.com/office/drawing/2014/main" id="{6A8546F4-9BFB-4AFF-8B5E-9FF5638E5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23" y="1715910"/>
            <a:ext cx="11376378" cy="495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192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EDD07E9511DD46B91D4DCACFD03AA3" ma:contentTypeVersion="28" ma:contentTypeDescription="Create a new document." ma:contentTypeScope="" ma:versionID="a19ea4bf4306cfaef12395df687d5ab0">
  <xsd:schema xmlns:xsd="http://www.w3.org/2001/XMLSchema" xmlns:xs="http://www.w3.org/2001/XMLSchema" xmlns:p="http://schemas.microsoft.com/office/2006/metadata/properties" xmlns:ns2="505a1589-85e6-41e1-afd3-f43632134690" xmlns:ns3="b1f18e54-2d74-4f50-ab9b-b9b4079454c4" targetNamespace="http://schemas.microsoft.com/office/2006/metadata/properties" ma:root="true" ma:fieldsID="589fe7ebd811c68213421d2ff1a0f0e4" ns2:_="" ns3:_="">
    <xsd:import namespace="505a1589-85e6-41e1-afd3-f43632134690"/>
    <xsd:import namespace="b1f18e54-2d74-4f50-ab9b-b9b4079454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5a1589-85e6-41e1-afd3-f436321346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description="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b3623ea3-be23-4189-a25b-bcadb097ef1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f18e54-2d74-4f50-ab9b-b9b4079454c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7" nillable="true" ma:displayName="Taxonomy Catch All Column" ma:hidden="true" ma:list="{23db8c50-9cef-456d-961d-e4ea655a4fae}" ma:internalName="TaxCatchAll" ma:showField="CatchAllData" ma:web="b1f18e54-2d74-4f50-ab9b-b9b4079454c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1f18e54-2d74-4f50-ab9b-b9b4079454c4" xsi:nil="true"/>
    <lcf76f155ced4ddcb4097134ff3c332f xmlns="505a1589-85e6-41e1-afd3-f43632134690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A0790AC-89B7-494D-BBCD-99B3DCB3C574}"/>
</file>

<file path=customXml/itemProps2.xml><?xml version="1.0" encoding="utf-8"?>
<ds:datastoreItem xmlns:ds="http://schemas.openxmlformats.org/officeDocument/2006/customXml" ds:itemID="{22DEA435-6250-4AD1-8153-A9C065025053}"/>
</file>

<file path=customXml/itemProps3.xml><?xml version="1.0" encoding="utf-8"?>
<ds:datastoreItem xmlns:ds="http://schemas.openxmlformats.org/officeDocument/2006/customXml" ds:itemID="{3D87FDFC-6E62-4529-84B1-B9F03F951CE1}"/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304</Words>
  <Application>Microsoft Office PowerPoint</Application>
  <PresentationFormat>Widescreen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CAN FD Frame Format</vt:lpstr>
      <vt:lpstr>Data Frame Format</vt:lpstr>
      <vt:lpstr>Start of Frame</vt:lpstr>
      <vt:lpstr> Arbitration Field</vt:lpstr>
      <vt:lpstr>Control Field</vt:lpstr>
      <vt:lpstr>CAN-FD Frame Control Field</vt:lpstr>
      <vt:lpstr>Control Field: DLC</vt:lpstr>
      <vt:lpstr> Data Field :</vt:lpstr>
      <vt:lpstr>CRC Field: Stuff Count</vt:lpstr>
      <vt:lpstr> CRC Field: CRC Sequence</vt:lpstr>
      <vt:lpstr>CAN-FD  Dual Speed and Higher Payload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 FD Frame Format</dc:title>
  <dc:creator>hp</dc:creator>
  <cp:lastModifiedBy>hp</cp:lastModifiedBy>
  <cp:revision>11</cp:revision>
  <dcterms:created xsi:type="dcterms:W3CDTF">2020-09-06T06:51:52Z</dcterms:created>
  <dcterms:modified xsi:type="dcterms:W3CDTF">2020-09-06T08:11:46Z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0x01010075EDD07E9511DD46B91D4DCACFD03AA3</vt:lpwstr>
  </property>
</Properties>
</file>