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FBF-F158-4A4A-BEF2-D886B959FE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512DC7-DB08-44DD-92C5-3631F19103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DD8EED-62C4-4471-95DD-BD0F8988D1D3}"/>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3815EEBE-14CF-40A8-9564-6D7F5B1DB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F2D6B-C34D-4E57-A36E-E2D3456FA47B}"/>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261362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9FEF-D113-4BC4-80FC-404C6E96D3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3BC2C4-6BDA-4272-A462-4CC8DA3D94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42292-62E5-4485-A7EC-7F4B1A656E4A}"/>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479DA2EB-F3EE-449E-86F6-E88505BF9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ECE5E6-3ED0-4EF7-8BF5-FC603A11F018}"/>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392039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0A6C8D-791A-4820-BCB2-BCD8B6C2A4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653F16-33FA-4B48-8249-28B9325EE2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0D720-16EE-422D-B341-D3CC7CBF9809}"/>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6F640296-3789-49A5-ADFD-7240A2471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4F0FA-8832-4F26-88C9-045E56E75BC6}"/>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208364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1C01-C46A-46FC-9845-230BADBE83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6903F-9C71-4BC5-AAEF-51C0F4A19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4C561C-6C75-4E96-A4A4-BFEBA47CB93E}"/>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030B982E-C381-449D-B24F-9986D87D0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DDE20-9705-43BE-8102-EE859B8CE592}"/>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149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97D0-3F3D-4DDD-BAA3-227F81910C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D6525C-643B-49CF-AC9B-F2FD429C2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2E0072-F8F4-4C94-964B-8FE5D936F2FF}"/>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82917069-2EEA-4297-9B9C-E501C6C42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8F4C08-B57D-4C5D-BD8E-AE07B95A5CD1}"/>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313850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8E8F-998B-4088-8332-F95CBFD737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9C8733-BC29-4A39-BA81-7200C1BBD7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1B66B1-9817-45B4-9A3E-B6987D30AD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90C4F1-5B63-49A5-9DF7-536273BCF830}"/>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6" name="Footer Placeholder 5">
            <a:extLst>
              <a:ext uri="{FF2B5EF4-FFF2-40B4-BE49-F238E27FC236}">
                <a16:creationId xmlns:a16="http://schemas.microsoft.com/office/drawing/2014/main" id="{DF121E27-B27C-4D83-9780-0D506FF546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1F389E-04FA-470F-B213-60673105E30B}"/>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118010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4CD9-68C8-4E85-9659-228BAF633D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BA6EDF-02AE-4C7D-9CD1-EF35A88DD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1A7F6-216A-4E41-890C-D3B7C3071B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9EFD0D-101B-45D8-B4B5-37D5E3809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F4F35E-F6BA-4C78-B577-E6E399AFE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5FC1C-4660-4CD9-94CA-F0E1C2FE6805}"/>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8" name="Footer Placeholder 7">
            <a:extLst>
              <a:ext uri="{FF2B5EF4-FFF2-40B4-BE49-F238E27FC236}">
                <a16:creationId xmlns:a16="http://schemas.microsoft.com/office/drawing/2014/main" id="{B88445B9-3312-4CEE-84D2-4B38D1B936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84548F-683D-41E3-A7BA-23E6D077A07C}"/>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323254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0B1D-6A5E-4282-AE1E-6F3B8A707C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828C35-DC06-4AB7-9910-ED7CB4B1ED81}"/>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4" name="Footer Placeholder 3">
            <a:extLst>
              <a:ext uri="{FF2B5EF4-FFF2-40B4-BE49-F238E27FC236}">
                <a16:creationId xmlns:a16="http://schemas.microsoft.com/office/drawing/2014/main" id="{65F28CEC-B6B4-4474-B1F6-DC1104F552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51C39F-3156-4720-A02C-27529EC09A06}"/>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224976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F0375-6F58-4B71-B9BD-52E0D71E06F3}"/>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3" name="Footer Placeholder 2">
            <a:extLst>
              <a:ext uri="{FF2B5EF4-FFF2-40B4-BE49-F238E27FC236}">
                <a16:creationId xmlns:a16="http://schemas.microsoft.com/office/drawing/2014/main" id="{E57156DD-9906-4284-A6BC-90AC9C8326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2A9F11-8F6F-4E3C-BB34-F45068253CF1}"/>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423172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80FA-2C6A-411A-9540-254FA4C53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AF0F26-F89A-474E-AF14-6DDB4DEB4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13F95E-CD99-4A50-932A-EB0B1EFC7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6CEBD-7D6F-4496-904F-D6824625AD55}"/>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6" name="Footer Placeholder 5">
            <a:extLst>
              <a:ext uri="{FF2B5EF4-FFF2-40B4-BE49-F238E27FC236}">
                <a16:creationId xmlns:a16="http://schemas.microsoft.com/office/drawing/2014/main" id="{0309EF6D-8AB4-4FC9-A881-304CFDF42A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D5438E-1F85-478E-8330-4FCA542064E1}"/>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159449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7CD2-FB3A-4614-9463-866253BAA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AFD45C-F7FC-4AF4-B659-88A4CCB7A8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2B3ECD-91FD-45FC-8A9D-BB15A1FD5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2278F-CBE1-4BF5-8AC4-5BE797936E4B}"/>
              </a:ext>
            </a:extLst>
          </p:cNvPr>
          <p:cNvSpPr>
            <a:spLocks noGrp="1"/>
          </p:cNvSpPr>
          <p:nvPr>
            <p:ph type="dt" sz="half" idx="10"/>
          </p:nvPr>
        </p:nvSpPr>
        <p:spPr/>
        <p:txBody>
          <a:bodyPr/>
          <a:lstStyle/>
          <a:p>
            <a:fld id="{08234D2D-DF5C-4B6D-BC5F-DA11410EE5D8}" type="datetimeFigureOut">
              <a:rPr lang="en-IN" smtClean="0"/>
              <a:t>05-09-2020</a:t>
            </a:fld>
            <a:endParaRPr lang="en-IN"/>
          </a:p>
        </p:txBody>
      </p:sp>
      <p:sp>
        <p:nvSpPr>
          <p:cNvPr id="6" name="Footer Placeholder 5">
            <a:extLst>
              <a:ext uri="{FF2B5EF4-FFF2-40B4-BE49-F238E27FC236}">
                <a16:creationId xmlns:a16="http://schemas.microsoft.com/office/drawing/2014/main" id="{37490430-D543-46EC-AB2A-F4D417BAED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EA7059-0EEA-490C-911A-9A6381F732C3}"/>
              </a:ext>
            </a:extLst>
          </p:cNvPr>
          <p:cNvSpPr>
            <a:spLocks noGrp="1"/>
          </p:cNvSpPr>
          <p:nvPr>
            <p:ph type="sldNum" sz="quarter" idx="12"/>
          </p:nvPr>
        </p:nvSpPr>
        <p:spPr/>
        <p:txBody>
          <a:bodyPr/>
          <a:lstStyle/>
          <a:p>
            <a:fld id="{8450ACD2-C606-4B49-8CE0-014BC765AC81}" type="slidenum">
              <a:rPr lang="en-IN" smtClean="0"/>
              <a:t>‹#›</a:t>
            </a:fld>
            <a:endParaRPr lang="en-IN"/>
          </a:p>
        </p:txBody>
      </p:sp>
    </p:spTree>
    <p:extLst>
      <p:ext uri="{BB962C8B-B14F-4D97-AF65-F5344CB8AC3E}">
        <p14:creationId xmlns:p14="http://schemas.microsoft.com/office/powerpoint/2010/main" val="370136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9559E-8904-4760-ACCD-18E78D0C3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5F50D2-F502-4879-B3FB-80364FD16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2D25B-0C77-4B70-8938-C2EB06A48B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34D2D-DF5C-4B6D-BC5F-DA11410EE5D8}" type="datetimeFigureOut">
              <a:rPr lang="en-IN" smtClean="0"/>
              <a:t>05-09-2020</a:t>
            </a:fld>
            <a:endParaRPr lang="en-IN"/>
          </a:p>
        </p:txBody>
      </p:sp>
      <p:sp>
        <p:nvSpPr>
          <p:cNvPr id="5" name="Footer Placeholder 4">
            <a:extLst>
              <a:ext uri="{FF2B5EF4-FFF2-40B4-BE49-F238E27FC236}">
                <a16:creationId xmlns:a16="http://schemas.microsoft.com/office/drawing/2014/main" id="{FB7246E6-688E-4609-BE9A-AFD2489BF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7575FB-57CD-455C-B498-CCBE911D0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0ACD2-C606-4B49-8CE0-014BC765AC81}" type="slidenum">
              <a:rPr lang="en-IN" smtClean="0"/>
              <a:t>‹#›</a:t>
            </a:fld>
            <a:endParaRPr lang="en-IN"/>
          </a:p>
        </p:txBody>
      </p:sp>
    </p:spTree>
    <p:extLst>
      <p:ext uri="{BB962C8B-B14F-4D97-AF65-F5344CB8AC3E}">
        <p14:creationId xmlns:p14="http://schemas.microsoft.com/office/powerpoint/2010/main" val="1681483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94947B-0816-4572-9027-96AAD3994317}"/>
              </a:ext>
            </a:extLst>
          </p:cNvPr>
          <p:cNvSpPr>
            <a:spLocks noGrp="1"/>
          </p:cNvSpPr>
          <p:nvPr>
            <p:ph type="subTitle" idx="1"/>
          </p:nvPr>
        </p:nvSpPr>
        <p:spPr>
          <a:xfrm>
            <a:off x="8466667" y="5362221"/>
            <a:ext cx="3510843" cy="1588911"/>
          </a:xfrm>
        </p:spPr>
        <p:txBody>
          <a:bodyPr>
            <a:normAutofit/>
          </a:bodyPr>
          <a:lstStyle/>
          <a:p>
            <a:pPr algn="r"/>
            <a:r>
              <a:rPr lang="en-US" sz="3600" dirty="0">
                <a:solidFill>
                  <a:srgbClr val="FF0000"/>
                </a:solidFill>
              </a:rPr>
              <a:t>Shyam Bhat</a:t>
            </a:r>
          </a:p>
          <a:p>
            <a:pPr algn="r"/>
            <a:r>
              <a:rPr lang="en-US" sz="3600" dirty="0">
                <a:solidFill>
                  <a:srgbClr val="FF0000"/>
                </a:solidFill>
              </a:rPr>
              <a:t>VicharaVandana</a:t>
            </a:r>
            <a:endParaRPr lang="en-IN" sz="3600" dirty="0">
              <a:solidFill>
                <a:srgbClr val="FF0000"/>
              </a:solidFill>
            </a:endParaRPr>
          </a:p>
        </p:txBody>
      </p:sp>
      <p:sp>
        <p:nvSpPr>
          <p:cNvPr id="4" name="Rectangle 3">
            <a:extLst>
              <a:ext uri="{FF2B5EF4-FFF2-40B4-BE49-F238E27FC236}">
                <a16:creationId xmlns:a16="http://schemas.microsoft.com/office/drawing/2014/main" id="{E084C9FC-F551-4D1E-96FD-CDE6BC3900A7}"/>
              </a:ext>
            </a:extLst>
          </p:cNvPr>
          <p:cNvSpPr/>
          <p:nvPr/>
        </p:nvSpPr>
        <p:spPr>
          <a:xfrm>
            <a:off x="2401174" y="0"/>
            <a:ext cx="7389652" cy="1107996"/>
          </a:xfrm>
          <a:prstGeom prst="rect">
            <a:avLst/>
          </a:prstGeom>
          <a:noFill/>
        </p:spPr>
        <p:txBody>
          <a:bodyPr wrap="non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FD Introduction</a:t>
            </a:r>
          </a:p>
        </p:txBody>
      </p:sp>
      <p:sp>
        <p:nvSpPr>
          <p:cNvPr id="5" name="TextBox 4">
            <a:extLst>
              <a:ext uri="{FF2B5EF4-FFF2-40B4-BE49-F238E27FC236}">
                <a16:creationId xmlns:a16="http://schemas.microsoft.com/office/drawing/2014/main" id="{E6A9D9B0-3979-47F0-A0D1-ED67F307234D}"/>
              </a:ext>
            </a:extLst>
          </p:cNvPr>
          <p:cNvSpPr txBox="1"/>
          <p:nvPr/>
        </p:nvSpPr>
        <p:spPr>
          <a:xfrm>
            <a:off x="508000" y="2151727"/>
            <a:ext cx="6829778" cy="2554545"/>
          </a:xfrm>
          <a:prstGeom prst="rect">
            <a:avLst/>
          </a:prstGeom>
          <a:noFill/>
        </p:spPr>
        <p:txBody>
          <a:bodyPr wrap="square" rtlCol="0">
            <a:spAutoFit/>
          </a:bodyPr>
          <a:lstStyle/>
          <a:p>
            <a:r>
              <a:rPr lang="en-US" sz="3200" u="sng" dirty="0"/>
              <a:t>AGENDA</a:t>
            </a:r>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r>
              <a:rPr lang="en-US" sz="3200" dirty="0"/>
              <a:t>What is CAN FD protocol</a:t>
            </a:r>
          </a:p>
          <a:p>
            <a:pPr marL="457200" indent="-457200">
              <a:buFont typeface="Wingdings" panose="05000000000000000000" pitchFamily="2" charset="2"/>
              <a:buChar char="q"/>
            </a:pPr>
            <a:r>
              <a:rPr lang="en-US" sz="3200" dirty="0"/>
              <a:t>Improvements compared to CAN protocol</a:t>
            </a:r>
            <a:endParaRPr lang="en-IN" sz="3200" dirty="0"/>
          </a:p>
        </p:txBody>
      </p:sp>
    </p:spTree>
    <p:extLst>
      <p:ext uri="{BB962C8B-B14F-4D97-AF65-F5344CB8AC3E}">
        <p14:creationId xmlns:p14="http://schemas.microsoft.com/office/powerpoint/2010/main" val="339707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3415-53F7-49D6-A62A-4EEF8B1EE49E}"/>
              </a:ext>
            </a:extLst>
          </p:cNvPr>
          <p:cNvSpPr>
            <a:spLocks noGrp="1"/>
          </p:cNvSpPr>
          <p:nvPr>
            <p:ph type="title"/>
          </p:nvPr>
        </p:nvSpPr>
        <p:spPr/>
        <p:txBody>
          <a:bodyPr/>
          <a:lstStyle/>
          <a:p>
            <a:r>
              <a:rPr lang="en-US" dirty="0"/>
              <a:t>What is CAN-FD</a:t>
            </a:r>
          </a:p>
        </p:txBody>
      </p:sp>
      <p:sp>
        <p:nvSpPr>
          <p:cNvPr id="3" name="Content Placeholder 2">
            <a:extLst>
              <a:ext uri="{FF2B5EF4-FFF2-40B4-BE49-F238E27FC236}">
                <a16:creationId xmlns:a16="http://schemas.microsoft.com/office/drawing/2014/main" id="{962C9C9A-6922-4D41-AC42-4C720F90ABAA}"/>
              </a:ext>
            </a:extLst>
          </p:cNvPr>
          <p:cNvSpPr>
            <a:spLocks noGrp="1"/>
          </p:cNvSpPr>
          <p:nvPr>
            <p:ph idx="1"/>
          </p:nvPr>
        </p:nvSpPr>
        <p:spPr/>
        <p:txBody>
          <a:bodyPr/>
          <a:lstStyle/>
          <a:p>
            <a:pPr marL="342900" indent="-342900">
              <a:buFont typeface="Wingdings" panose="05000000000000000000" pitchFamily="2" charset="2"/>
              <a:buChar char="q"/>
            </a:pPr>
            <a:r>
              <a:rPr lang="en-US" dirty="0"/>
              <a:t>CAN-FD is a communication protocol based on CAN.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Can-FD is an improvement over CAN.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Modern CAN controllers support both CAN and CAN-FD frames</a:t>
            </a:r>
          </a:p>
          <a:p>
            <a:pPr>
              <a:spcBef>
                <a:spcPts val="600"/>
              </a:spcBef>
              <a:buClr>
                <a:schemeClr val="accent4"/>
              </a:buClr>
            </a:pPr>
            <a:r>
              <a:rPr lang="en-US" dirty="0"/>
              <a:t>Note: CAN-FD is not an substitute for CAN protocol. A single Automotive network can have both CAN frames and CAN-FD frames.</a:t>
            </a:r>
          </a:p>
          <a:p>
            <a:pPr>
              <a:spcBef>
                <a:spcPts val="600"/>
              </a:spcBef>
              <a:buClr>
                <a:schemeClr val="accent4"/>
              </a:buClr>
            </a:pPr>
            <a:r>
              <a:rPr lang="en-US" dirty="0"/>
              <a:t>So  CAN-FD protocol must be compatible with CAN protocol.</a:t>
            </a:r>
          </a:p>
          <a:p>
            <a:pPr marL="0" indent="0">
              <a:buNone/>
            </a:pPr>
            <a:endParaRPr lang="en-US" dirty="0"/>
          </a:p>
        </p:txBody>
      </p:sp>
    </p:spTree>
    <p:extLst>
      <p:ext uri="{BB962C8B-B14F-4D97-AF65-F5344CB8AC3E}">
        <p14:creationId xmlns:p14="http://schemas.microsoft.com/office/powerpoint/2010/main" val="30670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A879-6854-48EC-9EFD-267A848188CA}"/>
              </a:ext>
            </a:extLst>
          </p:cNvPr>
          <p:cNvSpPr>
            <a:spLocks noGrp="1"/>
          </p:cNvSpPr>
          <p:nvPr>
            <p:ph type="title"/>
          </p:nvPr>
        </p:nvSpPr>
        <p:spPr/>
        <p:txBody>
          <a:bodyPr/>
          <a:lstStyle/>
          <a:p>
            <a:r>
              <a:rPr lang="en-US" dirty="0"/>
              <a:t>Advantages of CAN-FD over CAN</a:t>
            </a:r>
          </a:p>
        </p:txBody>
      </p:sp>
      <p:sp>
        <p:nvSpPr>
          <p:cNvPr id="3" name="Content Placeholder 2">
            <a:extLst>
              <a:ext uri="{FF2B5EF4-FFF2-40B4-BE49-F238E27FC236}">
                <a16:creationId xmlns:a16="http://schemas.microsoft.com/office/drawing/2014/main" id="{352CDE99-6C02-451A-BC25-2A4886D4C393}"/>
              </a:ext>
            </a:extLst>
          </p:cNvPr>
          <p:cNvSpPr>
            <a:spLocks noGrp="1"/>
          </p:cNvSpPr>
          <p:nvPr>
            <p:ph idx="1"/>
          </p:nvPr>
        </p:nvSpPr>
        <p:spPr/>
        <p:txBody>
          <a:bodyPr/>
          <a:lstStyle/>
          <a:p>
            <a:pPr marL="342900" indent="-342900">
              <a:buFont typeface="Wingdings" panose="05000000000000000000" pitchFamily="2" charset="2"/>
              <a:buChar char="q"/>
            </a:pPr>
            <a:r>
              <a:rPr lang="en-US" b="1" u="sng" dirty="0">
                <a:highlight>
                  <a:srgbClr val="FFFF00"/>
                </a:highlight>
              </a:rPr>
              <a:t>DATA:</a:t>
            </a:r>
            <a:r>
              <a:rPr lang="en-US" dirty="0">
                <a:highlight>
                  <a:srgbClr val="FFFF00"/>
                </a:highlight>
              </a:rPr>
              <a:t> </a:t>
            </a:r>
            <a:r>
              <a:rPr lang="en-US" dirty="0"/>
              <a:t>CAN-FD frame can carry </a:t>
            </a:r>
            <a:r>
              <a:rPr lang="en-US" dirty="0" err="1"/>
              <a:t>upto</a:t>
            </a:r>
            <a:r>
              <a:rPr lang="en-US" dirty="0"/>
              <a:t> 64 bytes of data where as CAN carries 8 bytes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b="1" u="sng" dirty="0">
                <a:highlight>
                  <a:srgbClr val="FFFF00"/>
                </a:highlight>
              </a:rPr>
              <a:t>SPEED: </a:t>
            </a:r>
            <a:r>
              <a:rPr lang="en-US" dirty="0"/>
              <a:t>CAN-FD frame maximum speed </a:t>
            </a:r>
            <a:r>
              <a:rPr lang="en-US" dirty="0" err="1"/>
              <a:t>upto</a:t>
            </a:r>
            <a:r>
              <a:rPr lang="en-US" dirty="0"/>
              <a:t> 5Mbps whereas CAN frame </a:t>
            </a:r>
            <a:r>
              <a:rPr lang="en-US" dirty="0" err="1"/>
              <a:t>upto</a:t>
            </a:r>
            <a:r>
              <a:rPr lang="en-US" dirty="0"/>
              <a:t> 1Mbps.</a:t>
            </a:r>
          </a:p>
          <a:p>
            <a:r>
              <a:rPr lang="en-US" dirty="0"/>
              <a:t>Note: CAN-FD has dual speed (Bit rate). Data and CRC fields can be transmitted with higher speed. Remaining fields of the frame will be transmitted with lower speed same as CAN speed. This concept will be more clear in coming slides.</a:t>
            </a:r>
          </a:p>
          <a:p>
            <a:endParaRPr lang="en-US" dirty="0"/>
          </a:p>
          <a:p>
            <a:endParaRPr lang="en-US" dirty="0"/>
          </a:p>
        </p:txBody>
      </p:sp>
    </p:spTree>
    <p:extLst>
      <p:ext uri="{BB962C8B-B14F-4D97-AF65-F5344CB8AC3E}">
        <p14:creationId xmlns:p14="http://schemas.microsoft.com/office/powerpoint/2010/main" val="273803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07C4-2818-4D98-86A3-5A612CF93416}"/>
              </a:ext>
            </a:extLst>
          </p:cNvPr>
          <p:cNvSpPr>
            <a:spLocks noGrp="1"/>
          </p:cNvSpPr>
          <p:nvPr>
            <p:ph type="title"/>
          </p:nvPr>
        </p:nvSpPr>
        <p:spPr/>
        <p:txBody>
          <a:bodyPr/>
          <a:lstStyle/>
          <a:p>
            <a:r>
              <a:rPr lang="en-US" dirty="0"/>
              <a:t>Data Frame Format</a:t>
            </a:r>
          </a:p>
        </p:txBody>
      </p:sp>
      <p:pic>
        <p:nvPicPr>
          <p:cNvPr id="4" name="Content Placeholder 3">
            <a:extLst>
              <a:ext uri="{FF2B5EF4-FFF2-40B4-BE49-F238E27FC236}">
                <a16:creationId xmlns:a16="http://schemas.microsoft.com/office/drawing/2014/main" id="{D977AF8A-9890-4F71-BFEC-B83CCF0443F9}"/>
              </a:ext>
            </a:extLst>
          </p:cNvPr>
          <p:cNvPicPr>
            <a:picLocks noGrp="1" noChangeAspect="1"/>
          </p:cNvPicPr>
          <p:nvPr>
            <p:ph idx="1"/>
          </p:nvPr>
        </p:nvPicPr>
        <p:blipFill>
          <a:blip r:embed="rId2"/>
          <a:stretch>
            <a:fillRect/>
          </a:stretch>
        </p:blipFill>
        <p:spPr>
          <a:xfrm>
            <a:off x="1968650" y="2248542"/>
            <a:ext cx="8254699" cy="3505504"/>
          </a:xfrm>
          <a:prstGeom prst="rect">
            <a:avLst/>
          </a:prstGeom>
        </p:spPr>
      </p:pic>
    </p:spTree>
    <p:extLst>
      <p:ext uri="{BB962C8B-B14F-4D97-AF65-F5344CB8AC3E}">
        <p14:creationId xmlns:p14="http://schemas.microsoft.com/office/powerpoint/2010/main" val="103715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696972-4D72-45EC-845F-02DADDB35EC2}"/>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1119884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DD07E9511DD46B91D4DCACFD03AA3" ma:contentTypeVersion="28" ma:contentTypeDescription="Create a new document." ma:contentTypeScope="" ma:versionID="a19ea4bf4306cfaef12395df687d5ab0">
  <xsd:schema xmlns:xsd="http://www.w3.org/2001/XMLSchema" xmlns:xs="http://www.w3.org/2001/XMLSchema" xmlns:p="http://schemas.microsoft.com/office/2006/metadata/properties" xmlns:ns2="505a1589-85e6-41e1-afd3-f43632134690" xmlns:ns3="b1f18e54-2d74-4f50-ab9b-b9b4079454c4" targetNamespace="http://schemas.microsoft.com/office/2006/metadata/properties" ma:root="true" ma:fieldsID="589fe7ebd811c68213421d2ff1a0f0e4" ns2:_="" ns3:_="">
    <xsd:import namespace="505a1589-85e6-41e1-afd3-f43632134690"/>
    <xsd:import namespace="b1f18e54-2d74-4f50-ab9b-b9b407945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5a1589-85e6-41e1-afd3-f436321346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description=""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f18e54-2d74-4f50-ab9b-b9b4079454c4" elementFormDefault="qualified">
    <xsd:import namespace="http://schemas.microsoft.com/office/2006/documentManagement/types"/>
    <xsd:import namespace="http://schemas.microsoft.com/office/infopath/2007/PartnerControls"/>
    <xsd:element name="SharedWithUsers" ma:index="10"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23db8c50-9cef-456d-961d-e4ea655a4fae}" ma:internalName="TaxCatchAll" ma:showField="CatchAllData" ma:web="b1f18e54-2d74-4f50-ab9b-b9b4079454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1f18e54-2d74-4f50-ab9b-b9b4079454c4" xsi:nil="true"/>
    <lcf76f155ced4ddcb4097134ff3c332f xmlns="505a1589-85e6-41e1-afd3-f4363213469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717455F-70EC-45F2-8D57-D11357858C17}"/>
</file>

<file path=customXml/itemProps2.xml><?xml version="1.0" encoding="utf-8"?>
<ds:datastoreItem xmlns:ds="http://schemas.openxmlformats.org/officeDocument/2006/customXml" ds:itemID="{B7933B78-3F71-4B9F-A369-CA2F0B4E501C}"/>
</file>

<file path=customXml/itemProps3.xml><?xml version="1.0" encoding="utf-8"?>
<ds:datastoreItem xmlns:ds="http://schemas.openxmlformats.org/officeDocument/2006/customXml" ds:itemID="{E25943D9-CFCF-4AAC-9759-6597DB138333}"/>
</file>

<file path=docProps/app.xml><?xml version="1.0" encoding="utf-8"?>
<Properties xmlns="http://schemas.openxmlformats.org/officeDocument/2006/extended-properties" xmlns:vt="http://schemas.openxmlformats.org/officeDocument/2006/docPropsVTypes">
  <TotalTime>170</TotalTime>
  <Words>165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What is CAN-FD</vt:lpstr>
      <vt:lpstr>Advantages of CAN-FD over CAN</vt:lpstr>
      <vt:lpstr>Data Frame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cp:revision>
  <dcterms:created xsi:type="dcterms:W3CDTF">2020-09-05T13:02:16Z</dcterms:created>
  <dcterms:modified xsi:type="dcterms:W3CDTF">2020-09-05T15:53:03Z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0x01010075EDD07E9511DD46B91D4DCACFD03AA3</vt:lpwstr>
  </property>
</Properties>
</file>