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83" r:id="rId6"/>
    <p:sldId id="257" r:id="rId7"/>
    <p:sldId id="279" r:id="rId8"/>
    <p:sldId id="260" r:id="rId9"/>
    <p:sldId id="285" r:id="rId10"/>
    <p:sldId id="277" r:id="rId11"/>
    <p:sldId id="278" r:id="rId12"/>
    <p:sldId id="259" r:id="rId13"/>
    <p:sldId id="280" r:id="rId14"/>
    <p:sldId id="281" r:id="rId15"/>
    <p:sldId id="282" r:id="rId16"/>
    <p:sldId id="28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A01C0-DE57-7DE1-0D01-E0CA734BED22}" v="4" dt="2023-11-23T09:49:49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ALLEL, NOUR" userId="S::nour.medallel@capgemini.com::b1d4e4f6-fbb4-4a57-84dd-9049cdd8f39a" providerId="AD" clId="Web-{9D1A01C0-DE57-7DE1-0D01-E0CA734BED22}"/>
    <pc:docChg chg="modSld sldOrd">
      <pc:chgData name="MEDALLEL, NOUR" userId="S::nour.medallel@capgemini.com::b1d4e4f6-fbb4-4a57-84dd-9049cdd8f39a" providerId="AD" clId="Web-{9D1A01C0-DE57-7DE1-0D01-E0CA734BED22}" dt="2023-11-23T09:49:49.753" v="3"/>
      <pc:docMkLst>
        <pc:docMk/>
      </pc:docMkLst>
      <pc:sldChg chg="modSp ord">
        <pc:chgData name="MEDALLEL, NOUR" userId="S::nour.medallel@capgemini.com::b1d4e4f6-fbb4-4a57-84dd-9049cdd8f39a" providerId="AD" clId="Web-{9D1A01C0-DE57-7DE1-0D01-E0CA734BED22}" dt="2023-11-23T09:49:46.800" v="2"/>
        <pc:sldMkLst>
          <pc:docMk/>
          <pc:sldMk cId="1549181295" sldId="279"/>
        </pc:sldMkLst>
        <pc:picChg chg="mod">
          <ac:chgData name="MEDALLEL, NOUR" userId="S::nour.medallel@capgemini.com::b1d4e4f6-fbb4-4a57-84dd-9049cdd8f39a" providerId="AD" clId="Web-{9D1A01C0-DE57-7DE1-0D01-E0CA734BED22}" dt="2023-11-23T09:49:09.752" v="1" actId="1076"/>
          <ac:picMkLst>
            <pc:docMk/>
            <pc:sldMk cId="1549181295" sldId="279"/>
            <ac:picMk id="16" creationId="{5C551268-8A1C-9151-F08F-F807993C14F7}"/>
          </ac:picMkLst>
        </pc:picChg>
      </pc:sldChg>
      <pc:sldChg chg="ord">
        <pc:chgData name="MEDALLEL, NOUR" userId="S::nour.medallel@capgemini.com::b1d4e4f6-fbb4-4a57-84dd-9049cdd8f39a" providerId="AD" clId="Web-{9D1A01C0-DE57-7DE1-0D01-E0CA734BED22}" dt="2023-11-23T09:49:49.753" v="3"/>
        <pc:sldMkLst>
          <pc:docMk/>
          <pc:sldMk cId="2777629973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8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48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61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08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05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57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37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15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89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94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B0EA-CB43-43A7-BF87-4256B900400D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0B66-145B-4C1F-AD92-0EB9DAAFBF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7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FF2E8AFE-34DB-9091-935A-0833957C4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1783" y="17417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513918-76CF-7FE4-F4C4-D58BBFB5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637" y="4444088"/>
            <a:ext cx="56234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bmw_pro_light"/>
              </a:rPr>
              <a:t>Flashing</a:t>
            </a:r>
            <a:r>
              <a:rPr kumimoji="0" lang="de-DE" altLang="de-DE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mw_pro_light"/>
              </a:rPr>
              <a:t> </a:t>
            </a:r>
            <a:r>
              <a:rPr kumimoji="0" lang="de-DE" altLang="de-DE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bmw_pro_light"/>
              </a:rPr>
              <a:t>process</a:t>
            </a:r>
            <a:r>
              <a:rPr kumimoji="0" lang="de-DE" altLang="de-DE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mw_pro_light"/>
              </a:rPr>
              <a:t> </a:t>
            </a:r>
            <a:endParaRPr kumimoji="0" lang="de-DE" altLang="de-DE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2D39E8-026C-A721-F186-14B54D0E4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406" y="137157"/>
            <a:ext cx="616131" cy="61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71A0464-4033-7EEE-8159-F9BEAFCC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" y="200227"/>
            <a:ext cx="1426575" cy="33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AD25C74C-E30C-4211-A061-7F9AF9705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637" y="5372700"/>
            <a:ext cx="5623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de-DE" sz="1400" b="1" dirty="0" err="1">
                <a:solidFill>
                  <a:srgbClr val="002060"/>
                </a:solidFill>
                <a:latin typeface="Arial" panose="020B0604020202020204" pitchFamily="34" charset="0"/>
              </a:rPr>
              <a:t>Realized</a:t>
            </a:r>
            <a:r>
              <a:rPr lang="fr-FR" altLang="de-DE" sz="1400" b="1" dirty="0">
                <a:solidFill>
                  <a:srgbClr val="002060"/>
                </a:solidFill>
                <a:latin typeface="Arial" panose="020B0604020202020204" pitchFamily="34" charset="0"/>
              </a:rPr>
              <a:t> by: Hayfa Selmi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de-DE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fr-FR" altLang="de-DE" sz="1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Reviewed</a:t>
            </a:r>
            <a:r>
              <a:rPr kumimoji="0" lang="fr-FR" altLang="de-DE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by: Salah </a:t>
            </a:r>
            <a:r>
              <a:rPr kumimoji="0" lang="fr-FR" altLang="de-DE" sz="1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Har</a:t>
            </a:r>
            <a:r>
              <a:rPr lang="fr-FR" altLang="de-DE" sz="1400" b="1" dirty="0" err="1">
                <a:solidFill>
                  <a:srgbClr val="002060"/>
                </a:solidFill>
                <a:latin typeface="Arial" panose="020B0604020202020204" pitchFamily="34" charset="0"/>
              </a:rPr>
              <a:t>hira</a:t>
            </a: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BD04551-F9D8-C5F0-8087-A1F349804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637" y="6265531"/>
            <a:ext cx="562340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de-DE" sz="9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2023/2024</a:t>
            </a:r>
            <a:endParaRPr kumimoji="0" lang="de-DE" altLang="de-DE" sz="9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12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>
            <a:extLst>
              <a:ext uri="{FF2B5EF4-FFF2-40B4-BE49-F238E27FC236}">
                <a16:creationId xmlns:a16="http://schemas.microsoft.com/office/drawing/2014/main" id="{F36BF859-CA29-8C8C-7543-9D46800E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" y="200228"/>
            <a:ext cx="1020823" cy="2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BE7ADF7-0663-6BE3-2F9F-5C5AA221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640" y="86194"/>
            <a:ext cx="466525" cy="46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D65D86-F62A-18AF-E9EC-0F9E094A576F}"/>
              </a:ext>
            </a:extLst>
          </p:cNvPr>
          <p:cNvSpPr txBox="1"/>
          <p:nvPr/>
        </p:nvSpPr>
        <p:spPr>
          <a:xfrm>
            <a:off x="80008" y="629215"/>
            <a:ext cx="6673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mw_pro_light"/>
              </a:rPr>
              <a:t>V/ </a:t>
            </a:r>
            <a:r>
              <a:rPr lang="en-US" b="1" dirty="0" err="1">
                <a:solidFill>
                  <a:srgbClr val="002060"/>
                </a:solidFill>
                <a:latin typeface="bmw_pro_light"/>
              </a:rPr>
              <a:t>ModelStarter</a:t>
            </a:r>
            <a:r>
              <a:rPr lang="en-US" b="1" i="0" dirty="0">
                <a:solidFill>
                  <a:srgbClr val="002060"/>
                </a:solidFill>
                <a:effectLst/>
                <a:latin typeface="bmw_pro_light"/>
              </a:rPr>
              <a:t>: 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bmw_pro_light"/>
            </a:endParaRPr>
          </a:p>
          <a:p>
            <a:pPr marL="342900" indent="-342900">
              <a:buAutoNum type="arabicParenR"/>
            </a:pPr>
            <a:r>
              <a:rPr kumimoji="0" lang="de-DE" altLang="de-DE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Choose</a:t>
            </a: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kumimoji="0" lang="de-DE" altLang="de-DE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the</a:t>
            </a: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kumimoji="0" lang="de-DE" altLang="de-DE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the</a:t>
            </a: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kumimoji="0" lang="de-DE" altLang="de-DE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model</a:t>
            </a: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M05 , </a:t>
            </a:r>
            <a:r>
              <a:rPr kumimoji="0" lang="de-DE" altLang="de-DE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the</a:t>
            </a: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kumimoji="0" lang="de-DE" altLang="de-DE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specific</a:t>
            </a: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variant and </a:t>
            </a:r>
            <a:r>
              <a:rPr kumimoji="0" lang="de-DE" altLang="de-DE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apply</a:t>
            </a: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kumimoji="0" lang="de-DE" altLang="de-DE" sz="18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it</a:t>
            </a:r>
            <a:endParaRPr kumimoji="0" lang="de-DE" altLang="de-DE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mw_pro_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FFF91-F5E5-602C-FDDE-DF94B2671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1574261"/>
            <a:ext cx="5972175" cy="3709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4B6608-03CA-D3C1-A682-61EA56E60F88}"/>
              </a:ext>
            </a:extLst>
          </p:cNvPr>
          <p:cNvSpPr txBox="1"/>
          <p:nvPr/>
        </p:nvSpPr>
        <p:spPr>
          <a:xfrm>
            <a:off x="6257925" y="169731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33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CDF602-F444-0B1F-CA2B-1A5F34BCBA09}"/>
              </a:ext>
            </a:extLst>
          </p:cNvPr>
          <p:cNvSpPr txBox="1"/>
          <p:nvPr/>
        </p:nvSpPr>
        <p:spPr>
          <a:xfrm>
            <a:off x="80008" y="8559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Import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the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TCF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file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you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don‘t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find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it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you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can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proceed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those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steps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below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to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create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it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methode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available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only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for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Gen5 ):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E2CE7-1E66-BDC1-7405-AE07B9184B28}"/>
              </a:ext>
            </a:extLst>
          </p:cNvPr>
          <p:cNvSpPr txBox="1"/>
          <p:nvPr/>
        </p:nvSpPr>
        <p:spPr>
          <a:xfrm>
            <a:off x="0" y="543490"/>
            <a:ext cx="6673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bmw_pro_light"/>
              </a:rPr>
              <a:t>VI/ TCF upload and creation: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A843235-176E-D44C-FD0A-AE8857BD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" y="200228"/>
            <a:ext cx="1020823" cy="2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F79EAEB6-8CBC-0B3C-C334-06FF36B9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640" y="86194"/>
            <a:ext cx="466525" cy="46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35A551-1A47-C52C-C8FF-76A6F22D4B92}"/>
              </a:ext>
            </a:extLst>
          </p:cNvPr>
          <p:cNvSpPr txBox="1"/>
          <p:nvPr/>
        </p:nvSpPr>
        <p:spPr>
          <a:xfrm>
            <a:off x="1871185" y="1977960"/>
            <a:ext cx="469344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b.    Run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bmw_pro_light"/>
              </a:rPr>
              <a:t>buildConfig.pkg</a:t>
            </a:r>
            <a:endParaRPr lang="de-DE" altLang="de-DE" sz="1600" b="1" dirty="0">
              <a:solidFill>
                <a:srgbClr val="000000"/>
              </a:solidFill>
              <a:latin typeface="bmw_pro_light"/>
            </a:endParaRPr>
          </a:p>
          <a:p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mw_pro_light"/>
            </a:endParaRP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293FE0BE-7C6E-23CE-35B1-2A91975C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268" y="2339975"/>
            <a:ext cx="2628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A57673-98E0-8A41-FEC5-EF8D86A8E5BA}"/>
              </a:ext>
            </a:extLst>
          </p:cNvPr>
          <p:cNvSpPr txBox="1"/>
          <p:nvPr/>
        </p:nvSpPr>
        <p:spPr>
          <a:xfrm>
            <a:off x="1871185" y="2821697"/>
            <a:ext cx="61198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c.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Choose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specific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variant (SE10, SP54…)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B266A-28C2-8C2C-980C-C09F51E13689}"/>
              </a:ext>
            </a:extLst>
          </p:cNvPr>
          <p:cNvSpPr txBox="1"/>
          <p:nvPr/>
        </p:nvSpPr>
        <p:spPr>
          <a:xfrm>
            <a:off x="1871185" y="1639406"/>
            <a:ext cx="47658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Check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first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SW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exist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in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SME-SW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folder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endParaRPr lang="de-DE" sz="16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8398A6D-DB8C-2289-0915-3C119A65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4" y="3364477"/>
            <a:ext cx="2959099" cy="1146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BB5593-089D-F7B0-D545-564C8AB9AEA2}"/>
              </a:ext>
            </a:extLst>
          </p:cNvPr>
          <p:cNvCxnSpPr>
            <a:cxnSpLocks/>
          </p:cNvCxnSpPr>
          <p:nvPr/>
        </p:nvCxnSpPr>
        <p:spPr>
          <a:xfrm flipH="1">
            <a:off x="6691668" y="1408618"/>
            <a:ext cx="6431" cy="5232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3">
            <a:extLst>
              <a:ext uri="{FF2B5EF4-FFF2-40B4-BE49-F238E27FC236}">
                <a16:creationId xmlns:a16="http://schemas.microsoft.com/office/drawing/2014/main" id="{AD52C86A-8FA7-0F6C-F37F-D30AD3B7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55" y="5002637"/>
            <a:ext cx="3437415" cy="172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4BBCDF-5BF5-4185-49BA-8166E7C83085}"/>
              </a:ext>
            </a:extLst>
          </p:cNvPr>
          <p:cNvSpPr txBox="1"/>
          <p:nvPr/>
        </p:nvSpPr>
        <p:spPr>
          <a:xfrm>
            <a:off x="2069306" y="4604108"/>
            <a:ext cx="39600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d. Select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the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SW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version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endParaRPr lang="de-DE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23EBF1-CFE3-37A2-4CDF-D51A08AE0786}"/>
              </a:ext>
            </a:extLst>
          </p:cNvPr>
          <p:cNvSpPr txBox="1"/>
          <p:nvPr/>
        </p:nvSpPr>
        <p:spPr>
          <a:xfrm>
            <a:off x="6827648" y="1500906"/>
            <a:ext cx="4862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e. Select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model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M05 (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pop-up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apears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only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on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Hil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)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or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choose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bmw_pro_light"/>
              </a:rPr>
              <a:t>first</a:t>
            </a:r>
            <a:r>
              <a:rPr lang="de-DE" altLang="de-DE" sz="1600" b="1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bmw_pro_light"/>
              </a:rPr>
              <a:t>option</a:t>
            </a:r>
            <a:r>
              <a:rPr lang="de-DE" altLang="de-DE" sz="1600" b="1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you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already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uploaded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model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endParaRPr lang="de-DE" sz="1600" dirty="0"/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8486A36D-34AF-D2CA-EC5E-60A47F6C4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15" y="2311332"/>
            <a:ext cx="3832225" cy="266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88A1FB-6BB3-40ED-7410-9DC91F89114C}"/>
              </a:ext>
            </a:extLst>
          </p:cNvPr>
          <p:cNvSpPr txBox="1"/>
          <p:nvPr/>
        </p:nvSpPr>
        <p:spPr>
          <a:xfrm>
            <a:off x="6855617" y="4973440"/>
            <a:ext cx="5142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f. Go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to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configuration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folder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and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you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will find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TCF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created</a:t>
            </a:r>
            <a:endParaRPr lang="de-DE" sz="1600" dirty="0"/>
          </a:p>
        </p:txBody>
      </p:sp>
      <p:pic>
        <p:nvPicPr>
          <p:cNvPr id="16389" name="Picture 4">
            <a:extLst>
              <a:ext uri="{FF2B5EF4-FFF2-40B4-BE49-F238E27FC236}">
                <a16:creationId xmlns:a16="http://schemas.microsoft.com/office/drawing/2014/main" id="{4D924B50-3EF0-640F-3D17-1E6EB790C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5619771"/>
            <a:ext cx="2743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6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>
            <a:extLst>
              <a:ext uri="{FF2B5EF4-FFF2-40B4-BE49-F238E27FC236}">
                <a16:creationId xmlns:a16="http://schemas.microsoft.com/office/drawing/2014/main" id="{F36BF859-CA29-8C8C-7543-9D46800E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" y="200228"/>
            <a:ext cx="1020823" cy="2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BE7ADF7-0663-6BE3-2F9F-5C5AA221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640" y="86194"/>
            <a:ext cx="466525" cy="46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D65D86-F62A-18AF-E9EC-0F9E094A576F}"/>
              </a:ext>
            </a:extLst>
          </p:cNvPr>
          <p:cNvSpPr txBox="1"/>
          <p:nvPr/>
        </p:nvSpPr>
        <p:spPr>
          <a:xfrm>
            <a:off x="80008" y="629215"/>
            <a:ext cx="7320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mw_pro_light"/>
              </a:rPr>
              <a:t>VII/ Start Application, control desk: </a:t>
            </a:r>
            <a:r>
              <a:rPr lang="en-US" b="1" i="0" dirty="0">
                <a:solidFill>
                  <a:srgbClr val="002060"/>
                </a:solidFill>
                <a:effectLst/>
                <a:latin typeface="bmw_pro_light"/>
              </a:rPr>
              <a:t> 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bmw_pro_light"/>
            </a:endParaRPr>
          </a:p>
          <a:p>
            <a:pPr marL="342900" indent="-342900">
              <a:buAutoNum type="arabicParenR"/>
            </a:pPr>
            <a:r>
              <a:rPr lang="de-DE" altLang="de-DE" dirty="0" err="1">
                <a:solidFill>
                  <a:srgbClr val="000000"/>
                </a:solidFill>
                <a:latin typeface="bmw_pro_light"/>
              </a:rPr>
              <a:t>Get</a:t>
            </a:r>
            <a:r>
              <a:rPr lang="de-DE" altLang="de-DE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bmw_pro_light"/>
              </a:rPr>
              <a:t>Started</a:t>
            </a:r>
            <a:r>
              <a:rPr lang="de-DE" altLang="de-DE" dirty="0">
                <a:solidFill>
                  <a:srgbClr val="000000"/>
                </a:solidFill>
                <a:latin typeface="bmw_pro_light"/>
              </a:rPr>
              <a:t>  </a:t>
            </a:r>
            <a:r>
              <a:rPr lang="de-DE" altLang="de-DE" dirty="0" err="1">
                <a:solidFill>
                  <a:srgbClr val="000000"/>
                </a:solidFill>
                <a:latin typeface="bmw_pro_light"/>
              </a:rPr>
              <a:t>to</a:t>
            </a:r>
            <a:r>
              <a:rPr lang="de-DE" altLang="de-DE" dirty="0">
                <a:solidFill>
                  <a:srgbClr val="000000"/>
                </a:solidFill>
                <a:latin typeface="bmw_pro_light"/>
              </a:rPr>
              <a:t> Wohnen </a:t>
            </a:r>
            <a:r>
              <a:rPr lang="de-DE" altLang="de-DE" dirty="0" err="1">
                <a:solidFill>
                  <a:srgbClr val="000000"/>
                </a:solidFill>
                <a:latin typeface="bmw_pro_light"/>
              </a:rPr>
              <a:t>mode</a:t>
            </a:r>
            <a:r>
              <a:rPr lang="de-DE" altLang="de-DE" dirty="0">
                <a:solidFill>
                  <a:srgbClr val="000000"/>
                </a:solidFill>
                <a:latin typeface="bmw_pro_light"/>
              </a:rPr>
              <a:t> and </a:t>
            </a:r>
            <a:r>
              <a:rPr lang="de-DE" altLang="de-DE" dirty="0" err="1">
                <a:solidFill>
                  <a:srgbClr val="000000"/>
                </a:solidFill>
                <a:latin typeface="bmw_pro_light"/>
              </a:rPr>
              <a:t>close</a:t>
            </a:r>
            <a:r>
              <a:rPr lang="de-DE" altLang="de-DE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bmw_pro_light"/>
              </a:rPr>
              <a:t>contactors</a:t>
            </a:r>
            <a:r>
              <a:rPr lang="de-DE" altLang="de-DE" dirty="0">
                <a:solidFill>
                  <a:srgbClr val="000000"/>
                </a:solidFill>
                <a:latin typeface="bmw_pro_light"/>
              </a:rPr>
              <a:t> </a:t>
            </a:r>
            <a:endParaRPr kumimoji="0" lang="de-DE" altLang="de-DE" sz="1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mw_pro_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63016B-351D-B278-DAEB-42AC0D8B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" y="1743074"/>
            <a:ext cx="81819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9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FF2E8AFE-34DB-9091-935A-0833957C4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1783" y="17417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2D39E8-026C-A721-F186-14B54D0E4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406" y="137157"/>
            <a:ext cx="616131" cy="61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71A0464-4033-7EEE-8159-F9BEAFCC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" y="200227"/>
            <a:ext cx="1426575" cy="33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08399D1E-713B-9E3F-B405-1AB968E13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650" y="2220434"/>
            <a:ext cx="931058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de-DE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Thank</a:t>
            </a:r>
            <a:r>
              <a:rPr kumimoji="0" lang="fr-FR" altLang="de-DE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de-DE" sz="40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de-DE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!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de-DE" sz="4000" b="1" dirty="0">
                <a:solidFill>
                  <a:srgbClr val="00206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de-DE" altLang="de-DE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5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C898-4508-84B5-409A-121D63AD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49" y="1476002"/>
            <a:ext cx="10515600" cy="4351338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bmw_pro_light"/>
              </a:rPr>
              <a:t>I/ Preconditions</a:t>
            </a:r>
            <a:endParaRPr lang="en-US" sz="2400" b="1" i="0" dirty="0">
              <a:solidFill>
                <a:srgbClr val="002060"/>
              </a:solidFill>
              <a:effectLst/>
              <a:latin typeface="bmw_pro_light"/>
            </a:endParaRP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bmw_pro_light"/>
              </a:rPr>
              <a:t>II/ PDX charging</a:t>
            </a:r>
          </a:p>
          <a:p>
            <a:r>
              <a:rPr lang="en-US" sz="2400" b="1" dirty="0">
                <a:solidFill>
                  <a:srgbClr val="002060"/>
                </a:solidFill>
                <a:latin typeface="bmw_pro_light"/>
              </a:rPr>
              <a:t>III/ FA charging</a:t>
            </a:r>
            <a:endParaRPr lang="en-US" sz="2400" b="1" i="0" dirty="0">
              <a:solidFill>
                <a:srgbClr val="002060"/>
              </a:solidFill>
              <a:effectLst/>
              <a:latin typeface="bmw_pro_light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bmw_pro_light"/>
              </a:rPr>
              <a:t>IV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bmw_pro_light"/>
              </a:rPr>
              <a:t>/ </a:t>
            </a:r>
            <a:r>
              <a:rPr lang="en-US" sz="2400" b="1" dirty="0">
                <a:solidFill>
                  <a:srgbClr val="002060"/>
                </a:solidFill>
                <a:latin typeface="bmw_pro_light"/>
              </a:rPr>
              <a:t>TAL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bmw_pro_light"/>
              </a:rPr>
              <a:t> generating</a:t>
            </a:r>
            <a:endParaRPr lang="en-US" sz="2400" b="0" i="0" dirty="0">
              <a:solidFill>
                <a:srgbClr val="000000"/>
              </a:solidFill>
              <a:effectLst/>
              <a:latin typeface="bmw_pro_light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bmw_pro_light"/>
              </a:rPr>
              <a:t>V/ </a:t>
            </a:r>
            <a:r>
              <a:rPr lang="en-US" sz="2400" b="1" dirty="0" err="1">
                <a:solidFill>
                  <a:srgbClr val="002060"/>
                </a:solidFill>
                <a:latin typeface="bmw_pro_light"/>
              </a:rPr>
              <a:t>ModelStarter</a:t>
            </a:r>
            <a:endParaRPr lang="en-US" sz="2400" b="1" i="0" dirty="0">
              <a:solidFill>
                <a:srgbClr val="002060"/>
              </a:solidFill>
              <a:effectLst/>
              <a:latin typeface="bmw_pro_light"/>
            </a:endParaRPr>
          </a:p>
          <a:p>
            <a:r>
              <a:rPr lang="en-US" sz="2400" b="1" i="0">
                <a:solidFill>
                  <a:srgbClr val="002060"/>
                </a:solidFill>
                <a:effectLst/>
                <a:latin typeface="bmw_pro_light"/>
              </a:rPr>
              <a:t>VI/TCF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bmw_pro_light"/>
              </a:rPr>
              <a:t>upload and creation</a:t>
            </a:r>
          </a:p>
          <a:p>
            <a:r>
              <a:rPr lang="en-US" sz="2400" b="1" dirty="0">
                <a:solidFill>
                  <a:srgbClr val="002060"/>
                </a:solidFill>
                <a:latin typeface="bmw_pro_light"/>
              </a:rPr>
              <a:t>VII/ Start Application, control desk</a:t>
            </a:r>
            <a:endParaRPr lang="en-US" sz="2400" b="1" i="0" dirty="0">
              <a:solidFill>
                <a:srgbClr val="002060"/>
              </a:solidFill>
              <a:effectLst/>
              <a:latin typeface="bmw_pro_light"/>
            </a:endParaRPr>
          </a:p>
          <a:p>
            <a:endParaRPr lang="de-DE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215C621-86EC-B2AF-1BA5-1CB3CC83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08" y="533466"/>
            <a:ext cx="56234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3600" b="1" dirty="0">
                <a:solidFill>
                  <a:srgbClr val="002060"/>
                </a:solidFill>
                <a:latin typeface="bmw_pro_light"/>
              </a:rPr>
              <a:t>Summary</a:t>
            </a:r>
            <a:r>
              <a:rPr kumimoji="0" lang="de-DE" altLang="de-DE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mw_pro_light"/>
              </a:rPr>
              <a:t> </a:t>
            </a:r>
            <a:endParaRPr kumimoji="0" lang="de-DE" altLang="de-DE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69FCE81-A30C-14CB-9296-D03C3714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" y="200227"/>
            <a:ext cx="1426575" cy="33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BFB5894-E67D-724C-DB64-8AD4B6F8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406" y="137157"/>
            <a:ext cx="616131" cy="61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9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884955-3A82-074F-6D79-BD81E61BC26F}"/>
              </a:ext>
            </a:extLst>
          </p:cNvPr>
          <p:cNvSpPr txBox="1"/>
          <p:nvPr/>
        </p:nvSpPr>
        <p:spPr>
          <a:xfrm>
            <a:off x="-1" y="552719"/>
            <a:ext cx="684007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bmw_pro_light"/>
              </a:rPr>
              <a:t>II/ PDX charging: 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bmw_pro_light"/>
            </a:endParaRPr>
          </a:p>
          <a:p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1) 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o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Esys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22.10.00</a:t>
            </a:r>
            <a:endParaRPr kumimoji="0" lang="de-DE" alt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bmw_pro_light"/>
              </a:rPr>
              <a:t>2)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bmw_pro_light"/>
              </a:rPr>
              <a:t> Set the PDX  container of the specific SW version and import it into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bmw_pro_light"/>
              </a:rPr>
              <a:t>PSDZ</a:t>
            </a:r>
          </a:p>
          <a:p>
            <a:r>
              <a:rPr lang="en-US" sz="1600" dirty="0">
                <a:solidFill>
                  <a:srgbClr val="000000"/>
                </a:solidFill>
                <a:latin typeface="bmw_pro_light"/>
              </a:rPr>
              <a:t>3) “</a:t>
            </a:r>
            <a:r>
              <a:rPr lang="en-US" sz="1600" b="1" dirty="0" err="1">
                <a:solidFill>
                  <a:srgbClr val="000000"/>
                </a:solidFill>
                <a:latin typeface="bmw_pro_light"/>
              </a:rPr>
              <a:t>Verbindung</a:t>
            </a:r>
            <a:r>
              <a:rPr lang="en-US" sz="1600" b="1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bmw_pro_light"/>
              </a:rPr>
              <a:t>schlieben</a:t>
            </a:r>
            <a:r>
              <a:rPr lang="en-US" sz="1600" b="1" dirty="0">
                <a:solidFill>
                  <a:srgbClr val="000000"/>
                </a:solidFill>
                <a:latin typeface="bmw_pro_light"/>
              </a:rPr>
              <a:t>”  </a:t>
            </a:r>
            <a:r>
              <a:rPr lang="en-US" sz="1600" dirty="0">
                <a:solidFill>
                  <a:srgbClr val="000000"/>
                </a:solidFill>
                <a:latin typeface="bmw_pro_light"/>
              </a:rPr>
              <a:t>pop-up appears , click on “</a:t>
            </a:r>
            <a:r>
              <a:rPr lang="en-US" sz="1600" b="1" dirty="0">
                <a:solidFill>
                  <a:srgbClr val="000000"/>
                </a:solidFill>
                <a:latin typeface="bmw_pro_light"/>
              </a:rPr>
              <a:t>Ja</a:t>
            </a:r>
            <a:r>
              <a:rPr lang="en-US" sz="1600" dirty="0">
                <a:solidFill>
                  <a:srgbClr val="000000"/>
                </a:solidFill>
                <a:latin typeface="bmw_pro_light"/>
              </a:rPr>
              <a:t>”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bmw_pro_light"/>
              </a:rPr>
              <a:t>4) Set the project name</a:t>
            </a:r>
          </a:p>
          <a:p>
            <a:r>
              <a:rPr lang="en-US" sz="1600" dirty="0">
                <a:solidFill>
                  <a:srgbClr val="000000"/>
                </a:solidFill>
                <a:latin typeface="bmw_pro_light"/>
              </a:rPr>
              <a:t>5)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mw_pro_light"/>
              </a:rPr>
              <a:t>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bmw_pro_light"/>
              </a:rPr>
              <a:t>stablish </a:t>
            </a:r>
            <a:r>
              <a:rPr lang="en-US" sz="1600" dirty="0">
                <a:solidFill>
                  <a:srgbClr val="000000"/>
                </a:solidFill>
                <a:latin typeface="bmw_pro_light"/>
              </a:rPr>
              <a:t>the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bmw_pro_light"/>
              </a:rPr>
              <a:t> connection</a:t>
            </a:r>
          </a:p>
          <a:p>
            <a:r>
              <a:rPr lang="en-US" sz="1600" dirty="0">
                <a:solidFill>
                  <a:srgbClr val="000000"/>
                </a:solidFill>
                <a:latin typeface="bmw_pro_light"/>
              </a:rPr>
              <a:t>6) Choose the project name that you set in step 4</a:t>
            </a:r>
            <a:endParaRPr lang="de-DE" sz="1600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F36BF859-CA29-8C8C-7543-9D46800E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" y="200228"/>
            <a:ext cx="1020823" cy="2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BE7ADF7-0663-6BE3-2F9F-5C5AA221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640" y="86194"/>
            <a:ext cx="466525" cy="46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A375223-B555-386F-962B-B4B6E3CAE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8" y="2559023"/>
            <a:ext cx="8149592" cy="41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3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884955-3A82-074F-6D79-BD81E61BC26F}"/>
              </a:ext>
            </a:extLst>
          </p:cNvPr>
          <p:cNvSpPr txBox="1"/>
          <p:nvPr/>
        </p:nvSpPr>
        <p:spPr>
          <a:xfrm>
            <a:off x="0" y="510444"/>
            <a:ext cx="895574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mw_pro_light"/>
              </a:rPr>
              <a:t>I/ Preconditions</a:t>
            </a:r>
            <a:r>
              <a:rPr lang="en-US" b="1" i="0" dirty="0">
                <a:solidFill>
                  <a:srgbClr val="002060"/>
                </a:solidFill>
                <a:effectLst/>
                <a:latin typeface="bmw_pro_light"/>
              </a:rPr>
              <a:t>: 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bmw_pro_light"/>
            </a:endParaRPr>
          </a:p>
          <a:p>
            <a:pPr marL="342900" indent="-342900">
              <a:buAutoNum type="arabicParenR"/>
            </a:pP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Connect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to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Hil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and check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if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it‘s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in normal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status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(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contactros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closed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+ 4 DTC in PHEV +5 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DTC 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in BEV)</a:t>
            </a:r>
            <a:endParaRPr lang="de-DE" altLang="de-DE" sz="1600" dirty="0">
              <a:solidFill>
                <a:srgbClr val="000000"/>
              </a:solidFill>
              <a:latin typeface="bmw_pro_light"/>
            </a:endParaRPr>
          </a:p>
          <a:p>
            <a:pPr marL="342900" indent="-342900">
              <a:buAutoNum type="arabicParenR"/>
            </a:pP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Stop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the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TCF </a:t>
            </a:r>
            <a:r>
              <a:rPr kumimoji="0" lang="de-DE" altLang="de-DE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file</a:t>
            </a:r>
            <a:r>
              <a:rPr kumimoji="0" lang="de-DE" altLang="de-DE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mw_pro_light"/>
              </a:rPr>
              <a:t> in ECU</a:t>
            </a:r>
          </a:p>
          <a:p>
            <a:pPr marL="342900" indent="-342900">
              <a:buAutoNum type="arabicParenR"/>
            </a:pP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Set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PAD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diag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mode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in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control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desk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and open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contactors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endParaRPr kumimoji="0" lang="de-DE" altLang="de-D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F36BF859-CA29-8C8C-7543-9D46800E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" y="200228"/>
            <a:ext cx="1020823" cy="2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BE7ADF7-0663-6BE3-2F9F-5C5AA221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640" y="86194"/>
            <a:ext cx="466525" cy="46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551268-8A1C-9151-F08F-F807993C1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2" y="2095219"/>
            <a:ext cx="87915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8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>
            <a:extLst>
              <a:ext uri="{FF2B5EF4-FFF2-40B4-BE49-F238E27FC236}">
                <a16:creationId xmlns:a16="http://schemas.microsoft.com/office/drawing/2014/main" id="{6DDD487B-B4D0-F4D8-FD93-B1BDDD9DD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1" y="102574"/>
            <a:ext cx="1020823" cy="2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F87B9B95-11A6-21B5-B324-C1E7D771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834" y="97377"/>
            <a:ext cx="466525" cy="46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42AF4C-8109-7E10-C56A-F1C1D4F65592}"/>
              </a:ext>
            </a:extLst>
          </p:cNvPr>
          <p:cNvSpPr txBox="1"/>
          <p:nvPr/>
        </p:nvSpPr>
        <p:spPr>
          <a:xfrm>
            <a:off x="0" y="319769"/>
            <a:ext cx="106489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mw_pro_light"/>
              </a:rPr>
              <a:t>IV</a:t>
            </a:r>
            <a:r>
              <a:rPr lang="en-US" b="1" i="0" dirty="0">
                <a:solidFill>
                  <a:srgbClr val="002060"/>
                </a:solidFill>
                <a:effectLst/>
                <a:latin typeface="bmw_pro_light"/>
              </a:rPr>
              <a:t>/ </a:t>
            </a:r>
            <a:r>
              <a:rPr lang="en-US" b="1" dirty="0">
                <a:solidFill>
                  <a:srgbClr val="002060"/>
                </a:solidFill>
                <a:latin typeface="bmw_pro_light"/>
              </a:rPr>
              <a:t>TAL</a:t>
            </a:r>
            <a:r>
              <a:rPr lang="en-US" b="1" i="0" dirty="0">
                <a:solidFill>
                  <a:srgbClr val="002060"/>
                </a:solidFill>
                <a:effectLst/>
                <a:latin typeface="bmw_pro_light"/>
              </a:rPr>
              <a:t> generating: </a:t>
            </a:r>
          </a:p>
          <a:p>
            <a:pPr marL="342900" indent="-342900">
              <a:buFont typeface="+mj-lt"/>
              <a:buAutoNum type="arabicParenR"/>
            </a:pPr>
            <a:endParaRPr lang="en-US" sz="1800" b="0" i="0" dirty="0">
              <a:solidFill>
                <a:srgbClr val="000000"/>
              </a:solidFill>
              <a:effectLst/>
              <a:latin typeface="bmw_pro_light"/>
            </a:endParaRPr>
          </a:p>
          <a:p>
            <a:pPr marL="342900" indent="-342900">
              <a:buFont typeface="+mj-lt"/>
              <a:buAutoNum type="arabicParenR"/>
            </a:pP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Generate TAL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Pdx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container</a:t>
            </a:r>
            <a:endParaRPr lang="de-DE" altLang="de-DE" sz="1600" dirty="0">
              <a:solidFill>
                <a:srgbClr val="000000"/>
              </a:solidFill>
              <a:latin typeface="bmw_pro_light"/>
            </a:endParaRPr>
          </a:p>
          <a:p>
            <a:pPr marL="342900" indent="-342900">
              <a:buFont typeface="+mj-lt"/>
              <a:buAutoNum type="arabicParenR"/>
            </a:pP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Click on Next</a:t>
            </a:r>
            <a:endParaRPr lang="de-DE" altLang="de-DE" sz="1600" b="1" dirty="0">
              <a:solidFill>
                <a:srgbClr val="000000"/>
              </a:solidFill>
              <a:latin typeface="bmw_pro_light"/>
            </a:endParaRPr>
          </a:p>
          <a:p>
            <a:pPr marL="342900" indent="-342900">
              <a:buFont typeface="+mj-lt"/>
              <a:buAutoNum type="arabicParenR"/>
            </a:pP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Choose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diagnose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adresse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“ 07“</a:t>
            </a:r>
          </a:p>
          <a:p>
            <a:pPr marL="342900" indent="-342900">
              <a:buFont typeface="+mj-lt"/>
              <a:buAutoNum type="arabicParenR"/>
            </a:pP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Choose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appropiate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SWFL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option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which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you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can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find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it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bmw_pro_light"/>
              </a:rPr>
              <a:t>located in the software folder </a:t>
            </a:r>
            <a:r>
              <a:rPr lang="fi-FI" sz="1600" dirty="0">
                <a:effectLst/>
                <a:latin typeface="-apple-system"/>
              </a:rPr>
              <a:t>C:\_git_tm\DATA\SME_SW\Gen5_PHEV\BMU_PHEV_R39_2251_9_010_C\PstInfos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bmw_pro_light"/>
              </a:rPr>
              <a:t> </a:t>
            </a:r>
          </a:p>
          <a:p>
            <a:pPr marL="342900" indent="-342900" rtl="0">
              <a:buFont typeface="+mj-lt"/>
              <a:buAutoNum type="arabicParenR"/>
            </a:pPr>
            <a:r>
              <a:rPr lang="en-US" altLang="de-DE" sz="1600" dirty="0">
                <a:solidFill>
                  <a:srgbClr val="000000"/>
                </a:solidFill>
                <a:latin typeface="bmw_pro_light"/>
              </a:rPr>
              <a:t>Add the CAF</a:t>
            </a:r>
            <a:endParaRPr lang="fi-FI" sz="1600" dirty="0">
              <a:effectLst/>
              <a:latin typeface="-apple-system"/>
            </a:endParaRPr>
          </a:p>
          <a:p>
            <a:pPr marL="342900" indent="-342900">
              <a:buFont typeface="+mj-lt"/>
              <a:buAutoNum type="arabicParenR"/>
            </a:pP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an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error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message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appears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then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press ok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bmw_pro_light"/>
              </a:rPr>
              <a:t>Ignore the alert If CAF is added correctly, there is only 1 WARN event.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bmw_pro_light"/>
              </a:rPr>
              <a:t>Select TAL , click on SVT lessen (ECU)  and start flashing -&gt; Running</a:t>
            </a:r>
            <a:br>
              <a:rPr lang="de-DE" sz="1800" dirty="0"/>
            </a:br>
            <a:endParaRPr lang="en-US" altLang="de-DE" dirty="0">
              <a:solidFill>
                <a:srgbClr val="000000"/>
              </a:solidFill>
              <a:latin typeface="bmw_pro_ligh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9ABA074-CC80-28B7-051B-DC21468C9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0" y="3329873"/>
            <a:ext cx="6018282" cy="3348105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B64F75CD-E950-7DCA-F64B-AAB6F429CBDE}"/>
              </a:ext>
            </a:extLst>
          </p:cNvPr>
          <p:cNvSpPr/>
          <p:nvPr/>
        </p:nvSpPr>
        <p:spPr>
          <a:xfrm flipV="1">
            <a:off x="7013551" y="4776440"/>
            <a:ext cx="670560" cy="1066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A22E1F1-251E-DDE6-645C-A15FA31B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322" y="3237193"/>
            <a:ext cx="3446538" cy="35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0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884955-3A82-074F-6D79-BD81E61BC26F}"/>
              </a:ext>
            </a:extLst>
          </p:cNvPr>
          <p:cNvSpPr txBox="1"/>
          <p:nvPr/>
        </p:nvSpPr>
        <p:spPr>
          <a:xfrm>
            <a:off x="0" y="510444"/>
            <a:ext cx="89557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bmw_pro_light"/>
              </a:rPr>
              <a:t>II</a:t>
            </a:r>
            <a:r>
              <a:rPr lang="en-US" b="1" dirty="0">
                <a:solidFill>
                  <a:srgbClr val="002060"/>
                </a:solidFill>
                <a:latin typeface="bmw_pro_light"/>
              </a:rPr>
              <a:t>I/ FA charging</a:t>
            </a:r>
            <a:r>
              <a:rPr lang="en-US" b="1" i="0" dirty="0">
                <a:solidFill>
                  <a:srgbClr val="002060"/>
                </a:solidFill>
                <a:effectLst/>
                <a:latin typeface="bmw_pro_light"/>
              </a:rPr>
              <a:t>: 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bmw_pro_light"/>
            </a:endParaRPr>
          </a:p>
          <a:p>
            <a:pPr marL="342900" indent="-342900">
              <a:buFontTx/>
              <a:buAutoNum type="arabicParenR"/>
            </a:pP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Import FA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file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from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the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software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bmw_pro_light"/>
              </a:rPr>
              <a:t>folder</a:t>
            </a:r>
            <a:r>
              <a:rPr lang="de-DE" altLang="de-DE" sz="1600" dirty="0">
                <a:solidFill>
                  <a:srgbClr val="000000"/>
                </a:solidFill>
                <a:latin typeface="bmw_pro_light"/>
              </a:rPr>
              <a:t> </a:t>
            </a:r>
            <a:r>
              <a:rPr lang="de-DE" sz="1600" dirty="0"/>
              <a:t>C:\_git_tm\DATA\SME_SW</a:t>
            </a:r>
            <a:endParaRPr lang="de-DE" altLang="de-DE" sz="1600" dirty="0">
              <a:solidFill>
                <a:srgbClr val="000000"/>
              </a:solidFill>
              <a:latin typeface="bmw_pro_light"/>
            </a:endParaRPr>
          </a:p>
          <a:p>
            <a:endParaRPr kumimoji="0" lang="de-DE" altLang="de-D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F36BF859-CA29-8C8C-7543-9D46800E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" y="200228"/>
            <a:ext cx="1020823" cy="2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BE7ADF7-0663-6BE3-2F9F-5C5AA221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640" y="86194"/>
            <a:ext cx="466525" cy="46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5B7122-ED43-ADA5-04B9-965BC6F67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8" y="1500468"/>
            <a:ext cx="108775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2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CDD50B0-34E9-D476-909B-42490162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1" y="102574"/>
            <a:ext cx="1020823" cy="2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F1F30-00AB-2FBF-9E1A-2225903C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834" y="97377"/>
            <a:ext cx="466525" cy="46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3EB501-5C6D-9316-6C21-429A2AE3D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1" y="650966"/>
            <a:ext cx="4819650" cy="487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776D65-4D91-F4A0-9DD0-119BF292F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441" y="650966"/>
            <a:ext cx="4877573" cy="494855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03D0BBD-7CC4-27B4-3B44-91064B04A48A}"/>
              </a:ext>
            </a:extLst>
          </p:cNvPr>
          <p:cNvSpPr/>
          <p:nvPr/>
        </p:nvSpPr>
        <p:spPr>
          <a:xfrm flipV="1">
            <a:off x="5425440" y="2982686"/>
            <a:ext cx="670560" cy="1066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2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FD493AFE-7CF8-9187-DAA9-0DA2C2514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1" y="102574"/>
            <a:ext cx="1020823" cy="2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1F6062-6C09-AAF8-C1E3-F37A441B2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834" y="97377"/>
            <a:ext cx="466525" cy="46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56DE5D-A37A-9CA0-F540-82CF53C1C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4" y="762000"/>
            <a:ext cx="4978997" cy="5019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D3038C-8974-1B2D-F354-FABC6F5C6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0" y="611628"/>
            <a:ext cx="6486525" cy="2657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E35786-F57B-2C2E-6197-19403CE2A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232" y="3842787"/>
            <a:ext cx="5864864" cy="193918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4168E3E-FDC5-5876-5842-BBF8AA71E383}"/>
              </a:ext>
            </a:extLst>
          </p:cNvPr>
          <p:cNvSpPr/>
          <p:nvPr/>
        </p:nvSpPr>
        <p:spPr>
          <a:xfrm flipV="1">
            <a:off x="5238321" y="1580754"/>
            <a:ext cx="670560" cy="1066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D44BCB-5191-4BC7-A7A5-212BF7C4E2F1}"/>
              </a:ext>
            </a:extLst>
          </p:cNvPr>
          <p:cNvSpPr/>
          <p:nvPr/>
        </p:nvSpPr>
        <p:spPr>
          <a:xfrm rot="5400000" flipV="1">
            <a:off x="8379249" y="3406548"/>
            <a:ext cx="670560" cy="1064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1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>
            <a:extLst>
              <a:ext uri="{FF2B5EF4-FFF2-40B4-BE49-F238E27FC236}">
                <a16:creationId xmlns:a16="http://schemas.microsoft.com/office/drawing/2014/main" id="{A2F12816-C721-6B74-E8C3-53B3531B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1" y="102574"/>
            <a:ext cx="1020823" cy="23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3233FFF6-11A1-B6B3-B97A-766998E01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834" y="102574"/>
            <a:ext cx="466525" cy="46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51B483-171F-E971-C293-96751D544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1" y="757679"/>
            <a:ext cx="8867677" cy="53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1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8EB6E2252864CAAADDF98641AA254" ma:contentTypeVersion="11" ma:contentTypeDescription="Create a new document." ma:contentTypeScope="" ma:versionID="b7ffb460a8143f4462b72bd658f23a5e">
  <xsd:schema xmlns:xsd="http://www.w3.org/2001/XMLSchema" xmlns:xs="http://www.w3.org/2001/XMLSchema" xmlns:p="http://schemas.microsoft.com/office/2006/metadata/properties" xmlns:ns2="c8707b7f-e190-4de2-a4a7-2d8251cdf842" xmlns:ns3="b7bba95a-0887-46b0-8749-0437e46b22f1" targetNamespace="http://schemas.microsoft.com/office/2006/metadata/properties" ma:root="true" ma:fieldsID="3b68dad9abc1498872f55010623b093e" ns2:_="" ns3:_="">
    <xsd:import namespace="c8707b7f-e190-4de2-a4a7-2d8251cdf842"/>
    <xsd:import namespace="b7bba95a-0887-46b0-8749-0437e46b2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07b7f-e190-4de2-a4a7-2d8251cdf8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ba95a-0887-46b0-8749-0437e46b22f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dc7572d-2195-4940-819f-50c86f34e0cf}" ma:internalName="TaxCatchAll" ma:showField="CatchAllData" ma:web="b7bba95a-0887-46b0-8749-0437e46b22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bba95a-0887-46b0-8749-0437e46b22f1" xsi:nil="true"/>
    <lcf76f155ced4ddcb4097134ff3c332f xmlns="c8707b7f-e190-4de2-a4a7-2d8251cdf84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055A3F-BDE9-40A1-ABBB-6C9BF2642412}"/>
</file>

<file path=customXml/itemProps2.xml><?xml version="1.0" encoding="utf-8"?>
<ds:datastoreItem xmlns:ds="http://schemas.openxmlformats.org/officeDocument/2006/customXml" ds:itemID="{5EAAD0DE-766F-4494-B537-76C82B3F6F1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  <ds:schemaRef ds:uri="b1f18e54-2d74-4f50-ab9b-b9b4079454c4"/>
    <ds:schemaRef ds:uri="505a1589-85e6-41e1-afd3-f43632134690"/>
  </ds:schemaRefs>
</ds:datastoreItem>
</file>

<file path=customXml/itemProps3.xml><?xml version="1.0" encoding="utf-8"?>
<ds:datastoreItem xmlns:ds="http://schemas.openxmlformats.org/officeDocument/2006/customXml" ds:itemID="{1AADD8FF-0BDD-444C-96A9-86AB41162A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BMW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-</dc:creator>
  <cp:lastModifiedBy>SELMI, Hayfa</cp:lastModifiedBy>
  <cp:revision>68</cp:revision>
  <dcterms:created xsi:type="dcterms:W3CDTF">2020-06-16T12:20:04Z</dcterms:created>
  <dcterms:modified xsi:type="dcterms:W3CDTF">2023-11-23T09:49:57Z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0x0101002AE8EB6E2252864CAAADDF98641AA254</vt:lpwstr>
  </property>
  <property fmtid="{D5CDD505-2E9C-101B-9397-08002B2CF9AE}" pid="3" name="MediaServiceImageTags">
    <vt:lpwstr/>
  </property>
</Properties>
</file>