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1058" r:id="rId5"/>
    <p:sldId id="257" r:id="rId6"/>
    <p:sldId id="260" r:id="rId7"/>
    <p:sldId id="261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A8D9A-FDCD-DB1E-7A42-1A06604BC2E9}" v="1" dt="2024-07-31T09:26:06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KHALED, Khalil" userId="S::khalil.ben-khaled@capgemini.com::71e364f6-4fed-4046-afba-2b90ae8d8c6e" providerId="AD" clId="Web-{BE1A8D9A-FDCD-DB1E-7A42-1A06604BC2E9}"/>
    <pc:docChg chg="modSld">
      <pc:chgData name="BEN KHALED, Khalil" userId="S::khalil.ben-khaled@capgemini.com::71e364f6-4fed-4046-afba-2b90ae8d8c6e" providerId="AD" clId="Web-{BE1A8D9A-FDCD-DB1E-7A42-1A06604BC2E9}" dt="2024-07-31T09:26:06.627" v="0" actId="1076"/>
      <pc:docMkLst>
        <pc:docMk/>
      </pc:docMkLst>
      <pc:sldChg chg="modSp">
        <pc:chgData name="BEN KHALED, Khalil" userId="S::khalil.ben-khaled@capgemini.com::71e364f6-4fed-4046-afba-2b90ae8d8c6e" providerId="AD" clId="Web-{BE1A8D9A-FDCD-DB1E-7A42-1A06604BC2E9}" dt="2024-07-31T09:26:06.627" v="0" actId="1076"/>
        <pc:sldMkLst>
          <pc:docMk/>
          <pc:sldMk cId="328258622" sldId="261"/>
        </pc:sldMkLst>
        <pc:picChg chg="mod">
          <ac:chgData name="BEN KHALED, Khalil" userId="S::khalil.ben-khaled@capgemini.com::71e364f6-4fed-4046-afba-2b90ae8d8c6e" providerId="AD" clId="Web-{BE1A8D9A-FDCD-DB1E-7A42-1A06604BC2E9}" dt="2024-07-31T09:26:06.627" v="0" actId="1076"/>
          <ac:picMkLst>
            <pc:docMk/>
            <pc:sldMk cId="328258622" sldId="261"/>
            <ac:picMk id="5" creationId="{7F301F3D-3B49-FC36-914C-1B002115B1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9390-FF3C-75D9-08CD-DDCA61D10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D63CE-107C-4270-B7E1-930A493B6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A0E4E-B498-61A6-08F9-B464444A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EB78-1710-E610-6F06-04774D2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AA78-B562-3619-76DC-EB237E74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099B-3100-99CE-9270-A3924592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8422C-53B1-6FB6-7B85-255E1FB8C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9946-4745-4D60-F55E-9CE1FC3B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F714-BCC1-9174-784F-AB9BF74E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4605-5BCA-5CB4-458D-6B515694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E231F-8491-E8E4-CE85-510361283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28797-A538-1ADB-889F-7EEFAC5E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299D-D8D0-83FC-AE51-A4E91B4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AD7A-43AF-EEA9-0111-FDE16CD4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C4242-4282-7CDA-9DFB-7016EB0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847127"/>
            <a:ext cx="11386134" cy="1661993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0902B5-3596-438E-9BA1-2E01D91CB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00" y="187155"/>
            <a:ext cx="5220000" cy="12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1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DCA7-13A7-B389-50B1-11362911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1C3D-52CD-8A9D-C637-6713439B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87C36-B036-4E40-6485-74BF06C0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2515-984F-9374-FB02-DFD6F050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686A-500E-1E34-40C1-CEC45912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7F44-46CF-C700-5C6D-B4A5C170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F488-8F23-01A4-9221-31222803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5E96-A36F-9B8A-7B39-DF349373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4F11-BF85-DDC2-CDCC-D902A2C6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0BFAA-62C7-FEA4-934E-CC300A1F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1E28-A0A3-46C4-1BA5-13FC28D9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64BC-5D50-DAB1-18F5-331EF7A86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64E96-69C9-A76B-68CB-3C96C8F4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EC432-31F9-9F25-9676-9EE3C6DF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9B1E4-EE6A-C4E5-F559-4C4359E4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41702-2960-8C87-8407-5BAAB283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F456-60CD-37E7-7968-7E7FF5C5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E291-B4A2-FDD8-C0B1-419D5AA9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64600-A6EC-624A-142B-389EF97AD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9ACFB-AD52-7802-423A-A9FBCD558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74698-1410-FE0F-2BE6-3529FD830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D8AD-3AB8-00F7-9496-CEFB0EDB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28FEB-5454-B8BC-5C9D-9A0CF25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A7E2C-B7D8-F475-A52D-BC31DE8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666A-5E5C-8889-CB48-682373F8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5C787-C7E3-E0BA-D23B-EED4C560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746BF-1A6A-4776-511C-CECB04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A075A-D7CA-706A-8154-356A9896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7F192-26ED-F3AE-08FF-E77CAE7B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97FE2-6268-F4B8-A91B-D120A48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1B4D0-3C21-161E-05D8-1DC1F574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8DA1-BA4A-1A39-9386-ADB04464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DCFC-689A-8A61-B24E-25F70DB5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EBA6D-64C9-824E-B7E0-72FF5789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B9211-326A-0761-4FA1-092FF515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AA3E0-0F89-FD69-CFA2-C2FCD763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8EA2D-FBEC-D85D-9608-9808E2C0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69EE-4030-607A-D473-E60867EB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9DA6E-2383-7C80-CF27-77E834482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071DA-9560-79DC-5764-68F62312D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949FE-F171-41CB-E3D4-139F8317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22EC4-7B76-E22F-A8B1-D85CA4F8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F1252-D155-7452-0372-3C92BE99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7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6C75A-BB73-A78B-BC74-C8682FE4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67CA-3C5C-60F6-F062-0BC27D58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4070-6D5A-0D07-2385-62A326845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FA24-B5E8-45A5-BCE4-361AF8B30E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DBB8-434C-F68C-FCE3-502B7AA2E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C752-3260-94C2-14B6-FA05D85A5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E560-568B-4039-9328-5417E2C5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4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car, mountain, vehicle&#10;&#10;Description automatically generated">
            <a:extLst>
              <a:ext uri="{FF2B5EF4-FFF2-40B4-BE49-F238E27FC236}">
                <a16:creationId xmlns:a16="http://schemas.microsoft.com/office/drawing/2014/main" id="{6D92E4EC-3C30-4A58-8551-202BDCA77C9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634" y="0"/>
            <a:ext cx="12202633" cy="6858000"/>
          </a:xfrm>
        </p:spPr>
      </p:pic>
      <p:sp>
        <p:nvSpPr>
          <p:cNvPr id="13" name="Graphic 13">
            <a:extLst>
              <a:ext uri="{FF2B5EF4-FFF2-40B4-BE49-F238E27FC236}">
                <a16:creationId xmlns:a16="http://schemas.microsoft.com/office/drawing/2014/main" id="{142D2CEA-902B-4DBF-A65C-3D5498D4335F}"/>
              </a:ext>
            </a:extLst>
          </p:cNvPr>
          <p:cNvSpPr>
            <a:spLocks/>
          </p:cNvSpPr>
          <p:nvPr/>
        </p:nvSpPr>
        <p:spPr>
          <a:xfrm rot="21365793">
            <a:off x="3937534" y="638224"/>
            <a:ext cx="8351985" cy="6323030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2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B28D4135-3F0B-4D5A-ADA3-87022F8C1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728405"/>
          </a:xfrm>
        </p:spPr>
        <p:txBody>
          <a:bodyPr/>
          <a:lstStyle/>
          <a:p>
            <a:r>
              <a:rPr lang="en-GB" dirty="0"/>
              <a:t>11.09.2023</a:t>
            </a:r>
          </a:p>
          <a:p>
            <a:r>
              <a:rPr lang="en-GB" dirty="0"/>
              <a:t>Autor: Salah Harhira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3940544-1F8D-47E0-8BF8-BEED038F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392" y="3288268"/>
            <a:ext cx="11386134" cy="877163"/>
          </a:xfrm>
        </p:spPr>
        <p:txBody>
          <a:bodyPr/>
          <a:lstStyle/>
          <a:p>
            <a:r>
              <a:rPr lang="en-US" dirty="0"/>
              <a:t>Project creation 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D789CD-C121-4CEA-B184-171C3032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00" y="187155"/>
            <a:ext cx="5220000" cy="12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1C78F-B74B-8FC7-BDFB-F618204A98A7}"/>
              </a:ext>
            </a:extLst>
          </p:cNvPr>
          <p:cNvSpPr txBox="1"/>
          <p:nvPr/>
        </p:nvSpPr>
        <p:spPr>
          <a:xfrm>
            <a:off x="1395167" y="1357460"/>
            <a:ext cx="742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regular method to create a project for you package is to create an empty project and drag and drop your package one by one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34E2E-9DA3-D7EB-026A-3D91ACAB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02" y="2196445"/>
            <a:ext cx="573579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3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F2794-4BA3-BFFF-F813-AA36DA34D9FB}"/>
              </a:ext>
            </a:extLst>
          </p:cNvPr>
          <p:cNvSpPr txBox="1"/>
          <p:nvPr/>
        </p:nvSpPr>
        <p:spPr>
          <a:xfrm>
            <a:off x="311083" y="867265"/>
            <a:ext cx="759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a lot of package this method will be helpful .</a:t>
            </a:r>
          </a:p>
          <a:p>
            <a:r>
              <a:rPr lang="en-US" dirty="0"/>
              <a:t>First of all you need to extract the excel file for your error / failed packages from test guide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D4B0D-8580-3A41-1AF7-564922D2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18" y="2010792"/>
            <a:ext cx="7919383" cy="33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9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01F3D-3B49-FC36-914C-1B002115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82" y="1024572"/>
            <a:ext cx="3530969" cy="3258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D752A-881B-B618-C932-6FF7F3E22AA0}"/>
              </a:ext>
            </a:extLst>
          </p:cNvPr>
          <p:cNvSpPr txBox="1"/>
          <p:nvPr/>
        </p:nvSpPr>
        <p:spPr>
          <a:xfrm>
            <a:off x="820132" y="546755"/>
            <a:ext cx="481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go to active view and chose the export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24A1A-397C-7610-5410-3F372381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" y="5147629"/>
            <a:ext cx="11133056" cy="1453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A35BD-E73B-D178-DD28-A7755DE16F46}"/>
              </a:ext>
            </a:extLst>
          </p:cNvPr>
          <p:cNvSpPr txBox="1"/>
          <p:nvPr/>
        </p:nvSpPr>
        <p:spPr>
          <a:xfrm>
            <a:off x="509048" y="4609708"/>
            <a:ext cx="781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select all the packages and press excel to download the generated excel file </a:t>
            </a:r>
          </a:p>
        </p:txBody>
      </p:sp>
    </p:spTree>
    <p:extLst>
      <p:ext uri="{BB962C8B-B14F-4D97-AF65-F5344CB8AC3E}">
        <p14:creationId xmlns:p14="http://schemas.microsoft.com/office/powerpoint/2010/main" val="32825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48C0B1-D31A-DBAA-1FD1-F619C79948DD}"/>
              </a:ext>
            </a:extLst>
          </p:cNvPr>
          <p:cNvSpPr txBox="1"/>
          <p:nvPr/>
        </p:nvSpPr>
        <p:spPr>
          <a:xfrm>
            <a:off x="282803" y="1036947"/>
            <a:ext cx="6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Press ( </a:t>
            </a:r>
            <a:r>
              <a:rPr lang="en-US" dirty="0" err="1"/>
              <a:t>ctrl+p</a:t>
            </a:r>
            <a:r>
              <a:rPr lang="en-US" dirty="0"/>
              <a:t>) to create an empty package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EB077-CF72-7D51-816A-17912ED23CB6}"/>
              </a:ext>
            </a:extLst>
          </p:cNvPr>
          <p:cNvSpPr txBox="1"/>
          <p:nvPr/>
        </p:nvSpPr>
        <p:spPr>
          <a:xfrm>
            <a:off x="282803" y="1887208"/>
            <a:ext cx="6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Add a calculation bloc to your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7547C-C443-9B62-E451-3388B17C33CF}"/>
              </a:ext>
            </a:extLst>
          </p:cNvPr>
          <p:cNvSpPr txBox="1"/>
          <p:nvPr/>
        </p:nvSpPr>
        <p:spPr>
          <a:xfrm>
            <a:off x="231004" y="2673618"/>
            <a:ext cx="8851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Add : </a:t>
            </a:r>
            <a:r>
              <a:rPr lang="en-US" dirty="0" err="1"/>
              <a:t>user.ExcelToProjectGeneratorQM.main</a:t>
            </a:r>
            <a:r>
              <a:rPr lang="en-US" dirty="0"/>
              <a:t>(‘path’)</a:t>
            </a:r>
          </a:p>
          <a:p>
            <a:endParaRPr lang="en-US" dirty="0"/>
          </a:p>
          <a:p>
            <a:r>
              <a:rPr lang="en-US" dirty="0"/>
              <a:t>With path is the path of the excel file already generated from test guide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66660-6CE9-DE11-4ACC-8B21C963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3" y="4184382"/>
            <a:ext cx="4746347" cy="26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1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7B939C-DF38-544C-EFD3-9C2C85B1ECE7}"/>
              </a:ext>
            </a:extLst>
          </p:cNvPr>
          <p:cNvSpPr txBox="1"/>
          <p:nvPr/>
        </p:nvSpPr>
        <p:spPr>
          <a:xfrm>
            <a:off x="153186" y="889989"/>
            <a:ext cx="671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5) And then run you package and you will get the project in a new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D5B4C-F80D-A094-0D4A-BFC46CBC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84" y="2071540"/>
            <a:ext cx="7534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8EB6E2252864CAAADDF98641AA254" ma:contentTypeVersion="11" ma:contentTypeDescription="Create a new document." ma:contentTypeScope="" ma:versionID="b7ffb460a8143f4462b72bd658f23a5e">
  <xsd:schema xmlns:xsd="http://www.w3.org/2001/XMLSchema" xmlns:xs="http://www.w3.org/2001/XMLSchema" xmlns:p="http://schemas.microsoft.com/office/2006/metadata/properties" xmlns:ns2="c8707b7f-e190-4de2-a4a7-2d8251cdf842" xmlns:ns3="b7bba95a-0887-46b0-8749-0437e46b22f1" targetNamespace="http://schemas.microsoft.com/office/2006/metadata/properties" ma:root="true" ma:fieldsID="3b68dad9abc1498872f55010623b093e" ns2:_="" ns3:_="">
    <xsd:import namespace="c8707b7f-e190-4de2-a4a7-2d8251cdf842"/>
    <xsd:import namespace="b7bba95a-0887-46b0-8749-0437e46b2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07b7f-e190-4de2-a4a7-2d8251cdf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ba95a-0887-46b0-8749-0437e46b22f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c7572d-2195-4940-819f-50c86f34e0cf}" ma:internalName="TaxCatchAll" ma:showField="CatchAllData" ma:web="b7bba95a-0887-46b0-8749-0437e46b22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bba95a-0887-46b0-8749-0437e46b22f1" xsi:nil="true"/>
    <lcf76f155ced4ddcb4097134ff3c332f xmlns="c8707b7f-e190-4de2-a4a7-2d8251cdf84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F99BC-9EC4-4830-8776-95A74B759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707b7f-e190-4de2-a4a7-2d8251cdf842"/>
    <ds:schemaRef ds:uri="b7bba95a-0887-46b0-8749-0437e46b2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B96B87-4481-401C-89DB-FD3319DDD886}">
  <ds:schemaRefs>
    <ds:schemaRef ds:uri="http://schemas.microsoft.com/office/2006/metadata/properties"/>
    <ds:schemaRef ds:uri="http://schemas.microsoft.com/office/infopath/2007/PartnerControls"/>
    <ds:schemaRef ds:uri="b7bba95a-0887-46b0-8749-0437e46b22f1"/>
    <ds:schemaRef ds:uri="c8707b7f-e190-4de2-a4a7-2d8251cdf842"/>
  </ds:schemaRefs>
</ds:datastoreItem>
</file>

<file path=customXml/itemProps3.xml><?xml version="1.0" encoding="utf-8"?>
<ds:datastoreItem xmlns:ds="http://schemas.openxmlformats.org/officeDocument/2006/customXml" ds:itemID="{3AFA28D6-8259-4267-B4A6-3F8B3B294B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Ubuntu</vt:lpstr>
      <vt:lpstr>Office Theme</vt:lpstr>
      <vt:lpstr>Project creation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</dc:creator>
  <cp:lastModifiedBy>DHAOUI, Yosr</cp:lastModifiedBy>
  <cp:revision>3</cp:revision>
  <dcterms:created xsi:type="dcterms:W3CDTF">2023-09-10T19:29:04Z</dcterms:created>
  <dcterms:modified xsi:type="dcterms:W3CDTF">2025-03-07T22:32:34Z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0x0101002AE8EB6E2252864CAAADDF98641AA254</vt:lpwstr>
  </property>
  <property fmtid="{D5CDD505-2E9C-101B-9397-08002B2CF9AE}" pid="3" name="MediaServiceImageTags">
    <vt:lpwstr/>
  </property>
</Properties>
</file>