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omments/comment1.xml" ContentType="application/vnd.openxmlformats-officedocument.presentationml.comment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omments/comment2.xml" ContentType="application/vnd.openxmlformats-officedocument.presentationml.comments+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sldIdLst>
    <p:sldId id="258" r:id="rId6"/>
    <p:sldId id="259" r:id="rId7"/>
    <p:sldId id="312" r:id="rId8"/>
    <p:sldId id="288" r:id="rId9"/>
    <p:sldId id="315" r:id="rId10"/>
    <p:sldId id="319" r:id="rId11"/>
    <p:sldId id="320" r:id="rId12"/>
    <p:sldId id="322" r:id="rId13"/>
    <p:sldId id="323" r:id="rId14"/>
    <p:sldId id="324" r:id="rId15"/>
    <p:sldId id="325" r:id="rId16"/>
    <p:sldId id="326" r:id="rId17"/>
    <p:sldId id="327" r:id="rId18"/>
    <p:sldId id="328" r:id="rId19"/>
    <p:sldId id="344" r:id="rId20"/>
    <p:sldId id="329" r:id="rId21"/>
    <p:sldId id="330" r:id="rId22"/>
    <p:sldId id="331" r:id="rId23"/>
    <p:sldId id="333" r:id="rId24"/>
    <p:sldId id="334" r:id="rId25"/>
    <p:sldId id="335" r:id="rId26"/>
    <p:sldId id="336" r:id="rId27"/>
    <p:sldId id="337" r:id="rId28"/>
    <p:sldId id="343" r:id="rId29"/>
    <p:sldId id="338" r:id="rId30"/>
    <p:sldId id="339" r:id="rId31"/>
    <p:sldId id="340" r:id="rId32"/>
    <p:sldId id="341" r:id="rId33"/>
    <p:sldId id="342" r:id="rId34"/>
    <p:sldId id="307" r:id="rId35"/>
    <p:sldId id="308" r:id="rId36"/>
    <p:sldId id="309" r:id="rId37"/>
    <p:sldId id="310" r:id="rId38"/>
    <p:sldId id="311" r:id="rId39"/>
    <p:sldId id="317" r:id="rId4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E9E8F1F9-1C39-4A00-82C7-A7AE0D2216D8}">
          <p14:sldIdLst>
            <p14:sldId id="258"/>
            <p14:sldId id="259"/>
            <p14:sldId id="312"/>
          </p14:sldIdLst>
        </p14:section>
        <p14:section name="Altran" id="{4EC29510-1A12-4CF5-8C5B-CA46C024800B}">
          <p14:sldIdLst>
            <p14:sldId id="288"/>
            <p14:sldId id="315"/>
            <p14:sldId id="319"/>
            <p14:sldId id="320"/>
            <p14:sldId id="322"/>
            <p14:sldId id="323"/>
            <p14:sldId id="324"/>
            <p14:sldId id="325"/>
            <p14:sldId id="326"/>
            <p14:sldId id="327"/>
            <p14:sldId id="328"/>
            <p14:sldId id="344"/>
            <p14:sldId id="329"/>
            <p14:sldId id="330"/>
            <p14:sldId id="331"/>
            <p14:sldId id="333"/>
            <p14:sldId id="334"/>
            <p14:sldId id="335"/>
            <p14:sldId id="336"/>
            <p14:sldId id="337"/>
            <p14:sldId id="343"/>
            <p14:sldId id="338"/>
            <p14:sldId id="339"/>
            <p14:sldId id="340"/>
            <p14:sldId id="341"/>
            <p14:sldId id="342"/>
          </p14:sldIdLst>
        </p14:section>
        <p14:section name="Anhang" id="{B0A0BA17-3D41-4A59-9CF4-0F117A75924C}">
          <p14:sldIdLst>
            <p14:sldId id="307"/>
            <p14:sldId id="308"/>
            <p14:sldId id="309"/>
            <p14:sldId id="310"/>
            <p14:sldId id="311"/>
            <p14:sldId id="317"/>
          </p14:sldIdLst>
        </p14:section>
        <p14:section name="Softwaretest" id="{31710B87-1A50-43E6-94B2-60C749E5E2CB}">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KMÜLLER Jakob" initials="BJ" lastIdx="12" clrIdx="0">
    <p:extLst>
      <p:ext uri="{19B8F6BF-5375-455C-9EA6-DF929625EA0E}">
        <p15:presenceInfo xmlns:p15="http://schemas.microsoft.com/office/powerpoint/2012/main" userId="S::jakob.berkmUeller@altran.com::cd414484-0e3f-40e7-a016-832f5c47123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17T10:14:59.024" idx="9">
    <p:pos x="7352" y="1555"/>
    <p:text>Screenshot Pop-Up Fenster a2l einfügen</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3-16T11:04:36.547" idx="8">
    <p:pos x="6877" y="1984"/>
    <p:text>A2L Anbindung vertiefen speziell XETK</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3-17T14:02:26.319" idx="10">
    <p:pos x="10" y="10"/>
    <p:text>Offizielle INCA Tutorials einfügen</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3-09T09:02:34.189" idx="3">
    <p:pos x="10" y="10"/>
    <p:text>Anmerkung einfügen: Es kann vorkommen das Entwickler zusätzliche Signale aufgezeichnet haben wollen. Tipp Sterne nutzen bei der Suche.</p:text>
    <p:extLst>
      <p:ext uri="{C676402C-5697-4E1C-873F-D02D1690AC5C}">
        <p15:threadingInfo xmlns:p15="http://schemas.microsoft.com/office/powerpoint/2012/main" timeZoneBias="-60"/>
      </p:ext>
    </p:extLst>
  </p:cm>
  <p:cm authorId="1" dt="2021-03-16T10:13:27.447" idx="4">
    <p:pos x="146" y="146"/>
    <p:text>Messraster anmerken</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7C159C-769C-4DC8-9309-476D4BC931E9}" type="doc">
      <dgm:prSet loTypeId="urn:microsoft.com/office/officeart/2005/8/layout/chevron1" loCatId="process" qsTypeId="urn:microsoft.com/office/officeart/2005/8/quickstyle/simple1" qsCatId="simple" csTypeId="urn:microsoft.com/office/officeart/2005/8/colors/accent0_3" csCatId="mainScheme" phldr="1"/>
      <dgm:spPr/>
    </dgm:pt>
    <dgm:pt modelId="{80B67602-254D-41A5-9EC0-D9DD2458EEE6}">
      <dgm:prSet phldrT="[Text]"/>
      <dgm:spPr/>
      <dgm:t>
        <a:bodyPr/>
        <a:lstStyle/>
        <a:p>
          <a:r>
            <a:rPr lang="de-DE" dirty="0"/>
            <a:t>Arbeitsumgebung einrichten</a:t>
          </a:r>
        </a:p>
      </dgm:t>
    </dgm:pt>
    <dgm:pt modelId="{CEB1D54B-5609-4E64-826A-25B165F7C39D}" type="parTrans" cxnId="{5EDE6CE5-7590-4C16-BF02-3FAD9DA23549}">
      <dgm:prSet/>
      <dgm:spPr/>
      <dgm:t>
        <a:bodyPr/>
        <a:lstStyle/>
        <a:p>
          <a:endParaRPr lang="de-DE"/>
        </a:p>
      </dgm:t>
    </dgm:pt>
    <dgm:pt modelId="{9F9B7443-816F-4437-9110-712E4A6C7570}" type="sibTrans" cxnId="{5EDE6CE5-7590-4C16-BF02-3FAD9DA23549}">
      <dgm:prSet/>
      <dgm:spPr/>
      <dgm:t>
        <a:bodyPr/>
        <a:lstStyle/>
        <a:p>
          <a:endParaRPr lang="de-DE"/>
        </a:p>
      </dgm:t>
    </dgm:pt>
    <dgm:pt modelId="{48D8F9EF-C977-406C-AF74-C0817453227D}">
      <dgm:prSet phldrT="[Text]"/>
      <dgm:spPr/>
      <dgm:t>
        <a:bodyPr/>
        <a:lstStyle/>
        <a:p>
          <a:r>
            <a:rPr lang="de-DE" dirty="0"/>
            <a:t>Experiment anlegen</a:t>
          </a:r>
        </a:p>
      </dgm:t>
    </dgm:pt>
    <dgm:pt modelId="{431CFA07-ED8F-4BE6-9E47-BA4E57D6497F}" type="parTrans" cxnId="{249B0F47-98AE-4FD8-9F0F-AE2FE9350713}">
      <dgm:prSet/>
      <dgm:spPr/>
      <dgm:t>
        <a:bodyPr/>
        <a:lstStyle/>
        <a:p>
          <a:endParaRPr lang="de-DE"/>
        </a:p>
      </dgm:t>
    </dgm:pt>
    <dgm:pt modelId="{D9BCBA1B-B0CE-4FBC-8FB9-3B227AE3FCA4}" type="sibTrans" cxnId="{249B0F47-98AE-4FD8-9F0F-AE2FE9350713}">
      <dgm:prSet/>
      <dgm:spPr/>
      <dgm:t>
        <a:bodyPr/>
        <a:lstStyle/>
        <a:p>
          <a:endParaRPr lang="de-DE"/>
        </a:p>
      </dgm:t>
    </dgm:pt>
    <dgm:pt modelId="{2AA027CC-C4C7-4068-BAEC-AC4A05C0F44F}">
      <dgm:prSet phldrT="[Text]"/>
      <dgm:spPr/>
      <dgm:t>
        <a:bodyPr/>
        <a:lstStyle/>
        <a:p>
          <a:r>
            <a:rPr lang="de-DE" dirty="0"/>
            <a:t>Messung starten</a:t>
          </a:r>
        </a:p>
      </dgm:t>
    </dgm:pt>
    <dgm:pt modelId="{EAFC84D5-45E2-4B30-873F-0E4BB67645BC}" type="parTrans" cxnId="{772B9E0E-5008-43F1-8A95-ADBD3AED23B9}">
      <dgm:prSet/>
      <dgm:spPr/>
      <dgm:t>
        <a:bodyPr/>
        <a:lstStyle/>
        <a:p>
          <a:endParaRPr lang="de-DE"/>
        </a:p>
      </dgm:t>
    </dgm:pt>
    <dgm:pt modelId="{6166538C-C1B3-4A87-B998-56F9DDAAC7D6}" type="sibTrans" cxnId="{772B9E0E-5008-43F1-8A95-ADBD3AED23B9}">
      <dgm:prSet/>
      <dgm:spPr/>
      <dgm:t>
        <a:bodyPr/>
        <a:lstStyle/>
        <a:p>
          <a:endParaRPr lang="de-DE"/>
        </a:p>
      </dgm:t>
    </dgm:pt>
    <dgm:pt modelId="{98210EF1-187F-4C0B-B99E-66E074F61BE5}">
      <dgm:prSet phldrT="[Text]"/>
      <dgm:spPr/>
      <dgm:t>
        <a:bodyPr/>
        <a:lstStyle/>
        <a:p>
          <a:r>
            <a:rPr lang="de-DE" dirty="0"/>
            <a:t>Hardware konfigurieren</a:t>
          </a:r>
        </a:p>
      </dgm:t>
    </dgm:pt>
    <dgm:pt modelId="{5EAAE2E9-DA8A-4153-A872-2B0A31F7A989}" type="parTrans" cxnId="{55B581BC-6A65-463A-95A8-2877957AD2D2}">
      <dgm:prSet/>
      <dgm:spPr/>
      <dgm:t>
        <a:bodyPr/>
        <a:lstStyle/>
        <a:p>
          <a:endParaRPr lang="de-DE"/>
        </a:p>
      </dgm:t>
    </dgm:pt>
    <dgm:pt modelId="{77A69C91-77DD-468B-9565-4156951A1705}" type="sibTrans" cxnId="{55B581BC-6A65-463A-95A8-2877957AD2D2}">
      <dgm:prSet/>
      <dgm:spPr/>
      <dgm:t>
        <a:bodyPr/>
        <a:lstStyle/>
        <a:p>
          <a:endParaRPr lang="de-DE"/>
        </a:p>
      </dgm:t>
    </dgm:pt>
    <dgm:pt modelId="{CCD19F29-93E2-4339-B21A-AB15C7F5F414}" type="pres">
      <dgm:prSet presAssocID="{007C159C-769C-4DC8-9309-476D4BC931E9}" presName="Name0" presStyleCnt="0">
        <dgm:presLayoutVars>
          <dgm:dir/>
          <dgm:animLvl val="lvl"/>
          <dgm:resizeHandles val="exact"/>
        </dgm:presLayoutVars>
      </dgm:prSet>
      <dgm:spPr/>
    </dgm:pt>
    <dgm:pt modelId="{EC2C5E45-8756-40BD-A265-A01CC51BBDBE}" type="pres">
      <dgm:prSet presAssocID="{80B67602-254D-41A5-9EC0-D9DD2458EEE6}" presName="parTxOnly" presStyleLbl="node1" presStyleIdx="0" presStyleCnt="4">
        <dgm:presLayoutVars>
          <dgm:chMax val="0"/>
          <dgm:chPref val="0"/>
          <dgm:bulletEnabled val="1"/>
        </dgm:presLayoutVars>
      </dgm:prSet>
      <dgm:spPr/>
    </dgm:pt>
    <dgm:pt modelId="{7936361B-4027-4EBA-8B03-8CB6C5513FEF}" type="pres">
      <dgm:prSet presAssocID="{9F9B7443-816F-4437-9110-712E4A6C7570}" presName="parTxOnlySpace" presStyleCnt="0"/>
      <dgm:spPr/>
    </dgm:pt>
    <dgm:pt modelId="{6C46DC6F-26D4-4431-800E-E0A256F60D07}" type="pres">
      <dgm:prSet presAssocID="{98210EF1-187F-4C0B-B99E-66E074F61BE5}" presName="parTxOnly" presStyleLbl="node1" presStyleIdx="1" presStyleCnt="4">
        <dgm:presLayoutVars>
          <dgm:chMax val="0"/>
          <dgm:chPref val="0"/>
          <dgm:bulletEnabled val="1"/>
        </dgm:presLayoutVars>
      </dgm:prSet>
      <dgm:spPr/>
    </dgm:pt>
    <dgm:pt modelId="{1654404C-7969-4EDA-9902-392DA39FEED9}" type="pres">
      <dgm:prSet presAssocID="{77A69C91-77DD-468B-9565-4156951A1705}" presName="parTxOnlySpace" presStyleCnt="0"/>
      <dgm:spPr/>
    </dgm:pt>
    <dgm:pt modelId="{C19F9526-A18C-4919-A5F0-512B4CA836B3}" type="pres">
      <dgm:prSet presAssocID="{48D8F9EF-C977-406C-AF74-C0817453227D}" presName="parTxOnly" presStyleLbl="node1" presStyleIdx="2" presStyleCnt="4">
        <dgm:presLayoutVars>
          <dgm:chMax val="0"/>
          <dgm:chPref val="0"/>
          <dgm:bulletEnabled val="1"/>
        </dgm:presLayoutVars>
      </dgm:prSet>
      <dgm:spPr/>
    </dgm:pt>
    <dgm:pt modelId="{D04F7057-DCA5-43EA-A5A5-624AB850F058}" type="pres">
      <dgm:prSet presAssocID="{D9BCBA1B-B0CE-4FBC-8FB9-3B227AE3FCA4}" presName="parTxOnlySpace" presStyleCnt="0"/>
      <dgm:spPr/>
    </dgm:pt>
    <dgm:pt modelId="{634875AF-A683-4349-BF19-6AEB91119FC9}" type="pres">
      <dgm:prSet presAssocID="{2AA027CC-C4C7-4068-BAEC-AC4A05C0F44F}" presName="parTxOnly" presStyleLbl="node1" presStyleIdx="3" presStyleCnt="4">
        <dgm:presLayoutVars>
          <dgm:chMax val="0"/>
          <dgm:chPref val="0"/>
          <dgm:bulletEnabled val="1"/>
        </dgm:presLayoutVars>
      </dgm:prSet>
      <dgm:spPr/>
    </dgm:pt>
  </dgm:ptLst>
  <dgm:cxnLst>
    <dgm:cxn modelId="{772B9E0E-5008-43F1-8A95-ADBD3AED23B9}" srcId="{007C159C-769C-4DC8-9309-476D4BC931E9}" destId="{2AA027CC-C4C7-4068-BAEC-AC4A05C0F44F}" srcOrd="3" destOrd="0" parTransId="{EAFC84D5-45E2-4B30-873F-0E4BB67645BC}" sibTransId="{6166538C-C1B3-4A87-B998-56F9DDAAC7D6}"/>
    <dgm:cxn modelId="{F7250E1F-4686-4354-B3C4-F8283B0CC356}" type="presOf" srcId="{48D8F9EF-C977-406C-AF74-C0817453227D}" destId="{C19F9526-A18C-4919-A5F0-512B4CA836B3}" srcOrd="0" destOrd="0" presId="urn:microsoft.com/office/officeart/2005/8/layout/chevron1"/>
    <dgm:cxn modelId="{C8A84439-B36D-4C44-BD84-85CE79310DAC}" type="presOf" srcId="{98210EF1-187F-4C0B-B99E-66E074F61BE5}" destId="{6C46DC6F-26D4-4431-800E-E0A256F60D07}" srcOrd="0" destOrd="0" presId="urn:microsoft.com/office/officeart/2005/8/layout/chevron1"/>
    <dgm:cxn modelId="{5AF15543-AC4E-441A-A318-F611519BB9D6}" type="presOf" srcId="{80B67602-254D-41A5-9EC0-D9DD2458EEE6}" destId="{EC2C5E45-8756-40BD-A265-A01CC51BBDBE}" srcOrd="0" destOrd="0" presId="urn:microsoft.com/office/officeart/2005/8/layout/chevron1"/>
    <dgm:cxn modelId="{249B0F47-98AE-4FD8-9F0F-AE2FE9350713}" srcId="{007C159C-769C-4DC8-9309-476D4BC931E9}" destId="{48D8F9EF-C977-406C-AF74-C0817453227D}" srcOrd="2" destOrd="0" parTransId="{431CFA07-ED8F-4BE6-9E47-BA4E57D6497F}" sibTransId="{D9BCBA1B-B0CE-4FBC-8FB9-3B227AE3FCA4}"/>
    <dgm:cxn modelId="{FFD90280-69B7-43EC-B27A-2FEE8F754EA9}" type="presOf" srcId="{2AA027CC-C4C7-4068-BAEC-AC4A05C0F44F}" destId="{634875AF-A683-4349-BF19-6AEB91119FC9}" srcOrd="0" destOrd="0" presId="urn:microsoft.com/office/officeart/2005/8/layout/chevron1"/>
    <dgm:cxn modelId="{0B1D74B6-3A51-4AEF-A57D-E82DF601F23B}" type="presOf" srcId="{007C159C-769C-4DC8-9309-476D4BC931E9}" destId="{CCD19F29-93E2-4339-B21A-AB15C7F5F414}" srcOrd="0" destOrd="0" presId="urn:microsoft.com/office/officeart/2005/8/layout/chevron1"/>
    <dgm:cxn modelId="{55B581BC-6A65-463A-95A8-2877957AD2D2}" srcId="{007C159C-769C-4DC8-9309-476D4BC931E9}" destId="{98210EF1-187F-4C0B-B99E-66E074F61BE5}" srcOrd="1" destOrd="0" parTransId="{5EAAE2E9-DA8A-4153-A872-2B0A31F7A989}" sibTransId="{77A69C91-77DD-468B-9565-4156951A1705}"/>
    <dgm:cxn modelId="{5EDE6CE5-7590-4C16-BF02-3FAD9DA23549}" srcId="{007C159C-769C-4DC8-9309-476D4BC931E9}" destId="{80B67602-254D-41A5-9EC0-D9DD2458EEE6}" srcOrd="0" destOrd="0" parTransId="{CEB1D54B-5609-4E64-826A-25B165F7C39D}" sibTransId="{9F9B7443-816F-4437-9110-712E4A6C7570}"/>
    <dgm:cxn modelId="{B3B27273-C997-4339-B0EA-023CFE27F777}" type="presParOf" srcId="{CCD19F29-93E2-4339-B21A-AB15C7F5F414}" destId="{EC2C5E45-8756-40BD-A265-A01CC51BBDBE}" srcOrd="0" destOrd="0" presId="urn:microsoft.com/office/officeart/2005/8/layout/chevron1"/>
    <dgm:cxn modelId="{BFA7ED31-6DBF-4AF1-A169-B971EC37134B}" type="presParOf" srcId="{CCD19F29-93E2-4339-B21A-AB15C7F5F414}" destId="{7936361B-4027-4EBA-8B03-8CB6C5513FEF}" srcOrd="1" destOrd="0" presId="urn:microsoft.com/office/officeart/2005/8/layout/chevron1"/>
    <dgm:cxn modelId="{F92F89D2-9F29-453F-B314-C42E321AD835}" type="presParOf" srcId="{CCD19F29-93E2-4339-B21A-AB15C7F5F414}" destId="{6C46DC6F-26D4-4431-800E-E0A256F60D07}" srcOrd="2" destOrd="0" presId="urn:microsoft.com/office/officeart/2005/8/layout/chevron1"/>
    <dgm:cxn modelId="{48D872F4-3634-42C8-9D4E-7EA34655F9F3}" type="presParOf" srcId="{CCD19F29-93E2-4339-B21A-AB15C7F5F414}" destId="{1654404C-7969-4EDA-9902-392DA39FEED9}" srcOrd="3" destOrd="0" presId="urn:microsoft.com/office/officeart/2005/8/layout/chevron1"/>
    <dgm:cxn modelId="{E7990526-9E43-4E45-BCF7-E093CB2BA623}" type="presParOf" srcId="{CCD19F29-93E2-4339-B21A-AB15C7F5F414}" destId="{C19F9526-A18C-4919-A5F0-512B4CA836B3}" srcOrd="4" destOrd="0" presId="urn:microsoft.com/office/officeart/2005/8/layout/chevron1"/>
    <dgm:cxn modelId="{7018633A-DCD4-4AF9-93B9-4E740F8261E7}" type="presParOf" srcId="{CCD19F29-93E2-4339-B21A-AB15C7F5F414}" destId="{D04F7057-DCA5-43EA-A5A5-624AB850F058}" srcOrd="5" destOrd="0" presId="urn:microsoft.com/office/officeart/2005/8/layout/chevron1"/>
    <dgm:cxn modelId="{0E1E69C3-6814-42D1-BF79-95134942E1AF}" type="presParOf" srcId="{CCD19F29-93E2-4339-B21A-AB15C7F5F414}" destId="{634875AF-A683-4349-BF19-6AEB91119FC9}"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07C159C-769C-4DC8-9309-476D4BC931E9}" type="doc">
      <dgm:prSet loTypeId="urn:microsoft.com/office/officeart/2005/8/layout/chevron1" loCatId="process" qsTypeId="urn:microsoft.com/office/officeart/2005/8/quickstyle/simple1" qsCatId="simple" csTypeId="urn:microsoft.com/office/officeart/2005/8/colors/accent0_3" csCatId="mainScheme" phldr="1"/>
      <dgm:spPr/>
    </dgm:pt>
    <dgm:pt modelId="{80B67602-254D-41A5-9EC0-D9DD2458EEE6}">
      <dgm:prSet phldrT="[Text]" custT="1"/>
      <dgm:spPr>
        <a:solidFill>
          <a:srgbClr val="007EAF">
            <a:lumMod val="40000"/>
            <a:lumOff val="6000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Arbeitsumgebung einrichten</a:t>
          </a:r>
        </a:p>
      </dgm:t>
    </dgm:pt>
    <dgm:pt modelId="{CEB1D54B-5609-4E64-826A-25B165F7C39D}" type="parTrans" cxnId="{5EDE6CE5-7590-4C16-BF02-3FAD9DA23549}">
      <dgm:prSet/>
      <dgm:spPr/>
      <dgm:t>
        <a:bodyPr/>
        <a:lstStyle/>
        <a:p>
          <a:endParaRPr lang="de-DE"/>
        </a:p>
      </dgm:t>
    </dgm:pt>
    <dgm:pt modelId="{9F9B7443-816F-4437-9110-712E4A6C7570}" type="sibTrans" cxnId="{5EDE6CE5-7590-4C16-BF02-3FAD9DA23549}">
      <dgm:prSet/>
      <dgm:spPr/>
      <dgm:t>
        <a:bodyPr/>
        <a:lstStyle/>
        <a:p>
          <a:endParaRPr lang="de-DE"/>
        </a:p>
      </dgm:t>
    </dgm:pt>
    <dgm:pt modelId="{48D8F9EF-C977-406C-AF74-C0817453227D}">
      <dgm:prSet phldrT="[Text]" custT="1"/>
      <dgm:spPr>
        <a:solidFill>
          <a:schemeClr val="tx2">
            <a:lumMod val="40000"/>
            <a:lumOff val="60000"/>
          </a:schemeClr>
        </a:solidFill>
      </dgm:spPr>
      <dgm:t>
        <a:bodyPr/>
        <a:lstStyle/>
        <a:p>
          <a:r>
            <a:rPr lang="de-DE" sz="700" dirty="0"/>
            <a:t>Experiment anlegen</a:t>
          </a:r>
        </a:p>
      </dgm:t>
    </dgm:pt>
    <dgm:pt modelId="{431CFA07-ED8F-4BE6-9E47-BA4E57D6497F}" type="parTrans" cxnId="{249B0F47-98AE-4FD8-9F0F-AE2FE9350713}">
      <dgm:prSet/>
      <dgm:spPr/>
      <dgm:t>
        <a:bodyPr/>
        <a:lstStyle/>
        <a:p>
          <a:endParaRPr lang="de-DE"/>
        </a:p>
      </dgm:t>
    </dgm:pt>
    <dgm:pt modelId="{D9BCBA1B-B0CE-4FBC-8FB9-3B227AE3FCA4}" type="sibTrans" cxnId="{249B0F47-98AE-4FD8-9F0F-AE2FE9350713}">
      <dgm:prSet/>
      <dgm:spPr/>
      <dgm:t>
        <a:bodyPr/>
        <a:lstStyle/>
        <a:p>
          <a:endParaRPr lang="de-DE"/>
        </a:p>
      </dgm:t>
    </dgm:pt>
    <dgm:pt modelId="{2AA027CC-C4C7-4068-BAEC-AC4A05C0F44F}">
      <dgm:prSet phldrT="[Text]" custT="1"/>
      <dgm:spPr>
        <a:solidFill>
          <a:schemeClr val="tx2">
            <a:lumMod val="40000"/>
            <a:lumOff val="60000"/>
          </a:schemeClr>
        </a:solidFill>
      </dgm:spPr>
      <dgm:t>
        <a:bodyPr/>
        <a:lstStyle/>
        <a:p>
          <a:r>
            <a:rPr lang="de-DE" sz="700" dirty="0"/>
            <a:t>Messung starten</a:t>
          </a:r>
        </a:p>
      </dgm:t>
    </dgm:pt>
    <dgm:pt modelId="{EAFC84D5-45E2-4B30-873F-0E4BB67645BC}" type="parTrans" cxnId="{772B9E0E-5008-43F1-8A95-ADBD3AED23B9}">
      <dgm:prSet/>
      <dgm:spPr/>
      <dgm:t>
        <a:bodyPr/>
        <a:lstStyle/>
        <a:p>
          <a:endParaRPr lang="de-DE"/>
        </a:p>
      </dgm:t>
    </dgm:pt>
    <dgm:pt modelId="{6166538C-C1B3-4A87-B998-56F9DDAAC7D6}" type="sibTrans" cxnId="{772B9E0E-5008-43F1-8A95-ADBD3AED23B9}">
      <dgm:prSet/>
      <dgm:spPr/>
      <dgm:t>
        <a:bodyPr/>
        <a:lstStyle/>
        <a:p>
          <a:endParaRPr lang="de-DE"/>
        </a:p>
      </dgm:t>
    </dgm:pt>
    <dgm:pt modelId="{98210EF1-187F-4C0B-B99E-66E074F61BE5}">
      <dgm:prSet phldrT="[Text]" custT="1"/>
      <dgm:spPr>
        <a:solidFill>
          <a:srgbClr val="007EAF">
            <a:hueOff val="0"/>
            <a:satOff val="0"/>
            <a:lumOff val="0"/>
            <a:alphaOff val="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Hardware konfigurieren</a:t>
          </a:r>
        </a:p>
      </dgm:t>
    </dgm:pt>
    <dgm:pt modelId="{5EAAE2E9-DA8A-4153-A872-2B0A31F7A989}" type="parTrans" cxnId="{55B581BC-6A65-463A-95A8-2877957AD2D2}">
      <dgm:prSet/>
      <dgm:spPr/>
      <dgm:t>
        <a:bodyPr/>
        <a:lstStyle/>
        <a:p>
          <a:endParaRPr lang="de-DE"/>
        </a:p>
      </dgm:t>
    </dgm:pt>
    <dgm:pt modelId="{77A69C91-77DD-468B-9565-4156951A1705}" type="sibTrans" cxnId="{55B581BC-6A65-463A-95A8-2877957AD2D2}">
      <dgm:prSet/>
      <dgm:spPr/>
      <dgm:t>
        <a:bodyPr/>
        <a:lstStyle/>
        <a:p>
          <a:endParaRPr lang="de-DE"/>
        </a:p>
      </dgm:t>
    </dgm:pt>
    <dgm:pt modelId="{CCD19F29-93E2-4339-B21A-AB15C7F5F414}" type="pres">
      <dgm:prSet presAssocID="{007C159C-769C-4DC8-9309-476D4BC931E9}" presName="Name0" presStyleCnt="0">
        <dgm:presLayoutVars>
          <dgm:dir/>
          <dgm:animLvl val="lvl"/>
          <dgm:resizeHandles val="exact"/>
        </dgm:presLayoutVars>
      </dgm:prSet>
      <dgm:spPr/>
    </dgm:pt>
    <dgm:pt modelId="{EC2C5E45-8756-40BD-A265-A01CC51BBDBE}" type="pres">
      <dgm:prSet presAssocID="{80B67602-254D-41A5-9EC0-D9DD2458EEE6}" presName="parTxOnly" presStyleLbl="node1" presStyleIdx="0" presStyleCnt="4">
        <dgm:presLayoutVars>
          <dgm:chMax val="0"/>
          <dgm:chPref val="0"/>
          <dgm:bulletEnabled val="1"/>
        </dgm:presLayoutVars>
      </dgm:prSet>
      <dgm:spPr>
        <a:xfrm>
          <a:off x="2206" y="388898"/>
          <a:ext cx="1284572" cy="513828"/>
        </a:xfrm>
        <a:prstGeom prst="chevron">
          <a:avLst/>
        </a:prstGeom>
      </dgm:spPr>
    </dgm:pt>
    <dgm:pt modelId="{7936361B-4027-4EBA-8B03-8CB6C5513FEF}" type="pres">
      <dgm:prSet presAssocID="{9F9B7443-816F-4437-9110-712E4A6C7570}" presName="parTxOnlySpace" presStyleCnt="0"/>
      <dgm:spPr/>
    </dgm:pt>
    <dgm:pt modelId="{6C46DC6F-26D4-4431-800E-E0A256F60D07}" type="pres">
      <dgm:prSet presAssocID="{98210EF1-187F-4C0B-B99E-66E074F61BE5}" presName="parTxOnly" presStyleLbl="node1" presStyleIdx="1" presStyleCnt="4">
        <dgm:presLayoutVars>
          <dgm:chMax val="0"/>
          <dgm:chPref val="0"/>
          <dgm:bulletEnabled val="1"/>
        </dgm:presLayoutVars>
      </dgm:prSet>
      <dgm:spPr>
        <a:xfrm>
          <a:off x="1158321" y="388898"/>
          <a:ext cx="1284572" cy="513828"/>
        </a:xfrm>
        <a:prstGeom prst="chevron">
          <a:avLst/>
        </a:prstGeom>
      </dgm:spPr>
    </dgm:pt>
    <dgm:pt modelId="{1654404C-7969-4EDA-9902-392DA39FEED9}" type="pres">
      <dgm:prSet presAssocID="{77A69C91-77DD-468B-9565-4156951A1705}" presName="parTxOnlySpace" presStyleCnt="0"/>
      <dgm:spPr/>
    </dgm:pt>
    <dgm:pt modelId="{C19F9526-A18C-4919-A5F0-512B4CA836B3}" type="pres">
      <dgm:prSet presAssocID="{48D8F9EF-C977-406C-AF74-C0817453227D}" presName="parTxOnly" presStyleLbl="node1" presStyleIdx="2" presStyleCnt="4">
        <dgm:presLayoutVars>
          <dgm:chMax val="0"/>
          <dgm:chPref val="0"/>
          <dgm:bulletEnabled val="1"/>
        </dgm:presLayoutVars>
      </dgm:prSet>
      <dgm:spPr/>
    </dgm:pt>
    <dgm:pt modelId="{D04F7057-DCA5-43EA-A5A5-624AB850F058}" type="pres">
      <dgm:prSet presAssocID="{D9BCBA1B-B0CE-4FBC-8FB9-3B227AE3FCA4}" presName="parTxOnlySpace" presStyleCnt="0"/>
      <dgm:spPr/>
    </dgm:pt>
    <dgm:pt modelId="{634875AF-A683-4349-BF19-6AEB91119FC9}" type="pres">
      <dgm:prSet presAssocID="{2AA027CC-C4C7-4068-BAEC-AC4A05C0F44F}" presName="parTxOnly" presStyleLbl="node1" presStyleIdx="3" presStyleCnt="4">
        <dgm:presLayoutVars>
          <dgm:chMax val="0"/>
          <dgm:chPref val="0"/>
          <dgm:bulletEnabled val="1"/>
        </dgm:presLayoutVars>
      </dgm:prSet>
      <dgm:spPr/>
    </dgm:pt>
  </dgm:ptLst>
  <dgm:cxnLst>
    <dgm:cxn modelId="{772B9E0E-5008-43F1-8A95-ADBD3AED23B9}" srcId="{007C159C-769C-4DC8-9309-476D4BC931E9}" destId="{2AA027CC-C4C7-4068-BAEC-AC4A05C0F44F}" srcOrd="3" destOrd="0" parTransId="{EAFC84D5-45E2-4B30-873F-0E4BB67645BC}" sibTransId="{6166538C-C1B3-4A87-B998-56F9DDAAC7D6}"/>
    <dgm:cxn modelId="{F7250E1F-4686-4354-B3C4-F8283B0CC356}" type="presOf" srcId="{48D8F9EF-C977-406C-AF74-C0817453227D}" destId="{C19F9526-A18C-4919-A5F0-512B4CA836B3}" srcOrd="0" destOrd="0" presId="urn:microsoft.com/office/officeart/2005/8/layout/chevron1"/>
    <dgm:cxn modelId="{C8A84439-B36D-4C44-BD84-85CE79310DAC}" type="presOf" srcId="{98210EF1-187F-4C0B-B99E-66E074F61BE5}" destId="{6C46DC6F-26D4-4431-800E-E0A256F60D07}" srcOrd="0" destOrd="0" presId="urn:microsoft.com/office/officeart/2005/8/layout/chevron1"/>
    <dgm:cxn modelId="{5AF15543-AC4E-441A-A318-F611519BB9D6}" type="presOf" srcId="{80B67602-254D-41A5-9EC0-D9DD2458EEE6}" destId="{EC2C5E45-8756-40BD-A265-A01CC51BBDBE}" srcOrd="0" destOrd="0" presId="urn:microsoft.com/office/officeart/2005/8/layout/chevron1"/>
    <dgm:cxn modelId="{249B0F47-98AE-4FD8-9F0F-AE2FE9350713}" srcId="{007C159C-769C-4DC8-9309-476D4BC931E9}" destId="{48D8F9EF-C977-406C-AF74-C0817453227D}" srcOrd="2" destOrd="0" parTransId="{431CFA07-ED8F-4BE6-9E47-BA4E57D6497F}" sibTransId="{D9BCBA1B-B0CE-4FBC-8FB9-3B227AE3FCA4}"/>
    <dgm:cxn modelId="{FFD90280-69B7-43EC-B27A-2FEE8F754EA9}" type="presOf" srcId="{2AA027CC-C4C7-4068-BAEC-AC4A05C0F44F}" destId="{634875AF-A683-4349-BF19-6AEB91119FC9}" srcOrd="0" destOrd="0" presId="urn:microsoft.com/office/officeart/2005/8/layout/chevron1"/>
    <dgm:cxn modelId="{0B1D74B6-3A51-4AEF-A57D-E82DF601F23B}" type="presOf" srcId="{007C159C-769C-4DC8-9309-476D4BC931E9}" destId="{CCD19F29-93E2-4339-B21A-AB15C7F5F414}" srcOrd="0" destOrd="0" presId="urn:microsoft.com/office/officeart/2005/8/layout/chevron1"/>
    <dgm:cxn modelId="{55B581BC-6A65-463A-95A8-2877957AD2D2}" srcId="{007C159C-769C-4DC8-9309-476D4BC931E9}" destId="{98210EF1-187F-4C0B-B99E-66E074F61BE5}" srcOrd="1" destOrd="0" parTransId="{5EAAE2E9-DA8A-4153-A872-2B0A31F7A989}" sibTransId="{77A69C91-77DD-468B-9565-4156951A1705}"/>
    <dgm:cxn modelId="{5EDE6CE5-7590-4C16-BF02-3FAD9DA23549}" srcId="{007C159C-769C-4DC8-9309-476D4BC931E9}" destId="{80B67602-254D-41A5-9EC0-D9DD2458EEE6}" srcOrd="0" destOrd="0" parTransId="{CEB1D54B-5609-4E64-826A-25B165F7C39D}" sibTransId="{9F9B7443-816F-4437-9110-712E4A6C7570}"/>
    <dgm:cxn modelId="{B3B27273-C997-4339-B0EA-023CFE27F777}" type="presParOf" srcId="{CCD19F29-93E2-4339-B21A-AB15C7F5F414}" destId="{EC2C5E45-8756-40BD-A265-A01CC51BBDBE}" srcOrd="0" destOrd="0" presId="urn:microsoft.com/office/officeart/2005/8/layout/chevron1"/>
    <dgm:cxn modelId="{BFA7ED31-6DBF-4AF1-A169-B971EC37134B}" type="presParOf" srcId="{CCD19F29-93E2-4339-B21A-AB15C7F5F414}" destId="{7936361B-4027-4EBA-8B03-8CB6C5513FEF}" srcOrd="1" destOrd="0" presId="urn:microsoft.com/office/officeart/2005/8/layout/chevron1"/>
    <dgm:cxn modelId="{F92F89D2-9F29-453F-B314-C42E321AD835}" type="presParOf" srcId="{CCD19F29-93E2-4339-B21A-AB15C7F5F414}" destId="{6C46DC6F-26D4-4431-800E-E0A256F60D07}" srcOrd="2" destOrd="0" presId="urn:microsoft.com/office/officeart/2005/8/layout/chevron1"/>
    <dgm:cxn modelId="{48D872F4-3634-42C8-9D4E-7EA34655F9F3}" type="presParOf" srcId="{CCD19F29-93E2-4339-B21A-AB15C7F5F414}" destId="{1654404C-7969-4EDA-9902-392DA39FEED9}" srcOrd="3" destOrd="0" presId="urn:microsoft.com/office/officeart/2005/8/layout/chevron1"/>
    <dgm:cxn modelId="{E7990526-9E43-4E45-BCF7-E093CB2BA623}" type="presParOf" srcId="{CCD19F29-93E2-4339-B21A-AB15C7F5F414}" destId="{C19F9526-A18C-4919-A5F0-512B4CA836B3}" srcOrd="4" destOrd="0" presId="urn:microsoft.com/office/officeart/2005/8/layout/chevron1"/>
    <dgm:cxn modelId="{7018633A-DCD4-4AF9-93B9-4E740F8261E7}" type="presParOf" srcId="{CCD19F29-93E2-4339-B21A-AB15C7F5F414}" destId="{D04F7057-DCA5-43EA-A5A5-624AB850F058}" srcOrd="5" destOrd="0" presId="urn:microsoft.com/office/officeart/2005/8/layout/chevron1"/>
    <dgm:cxn modelId="{0E1E69C3-6814-42D1-BF79-95134942E1AF}" type="presParOf" srcId="{CCD19F29-93E2-4339-B21A-AB15C7F5F414}" destId="{634875AF-A683-4349-BF19-6AEB91119FC9}"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07C159C-769C-4DC8-9309-476D4BC931E9}" type="doc">
      <dgm:prSet loTypeId="urn:microsoft.com/office/officeart/2005/8/layout/chevron1" loCatId="process" qsTypeId="urn:microsoft.com/office/officeart/2005/8/quickstyle/simple1" qsCatId="simple" csTypeId="urn:microsoft.com/office/officeart/2005/8/colors/accent0_3" csCatId="mainScheme" phldr="1"/>
      <dgm:spPr/>
    </dgm:pt>
    <dgm:pt modelId="{80B67602-254D-41A5-9EC0-D9DD2458EEE6}">
      <dgm:prSet phldrT="[Text]" custT="1"/>
      <dgm:spPr>
        <a:solidFill>
          <a:srgbClr val="007EAF">
            <a:lumMod val="40000"/>
            <a:lumOff val="6000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Arbeitsumgebung einrichten</a:t>
          </a:r>
        </a:p>
      </dgm:t>
    </dgm:pt>
    <dgm:pt modelId="{CEB1D54B-5609-4E64-826A-25B165F7C39D}" type="parTrans" cxnId="{5EDE6CE5-7590-4C16-BF02-3FAD9DA23549}">
      <dgm:prSet/>
      <dgm:spPr/>
      <dgm:t>
        <a:bodyPr/>
        <a:lstStyle/>
        <a:p>
          <a:endParaRPr lang="de-DE"/>
        </a:p>
      </dgm:t>
    </dgm:pt>
    <dgm:pt modelId="{9F9B7443-816F-4437-9110-712E4A6C7570}" type="sibTrans" cxnId="{5EDE6CE5-7590-4C16-BF02-3FAD9DA23549}">
      <dgm:prSet/>
      <dgm:spPr/>
      <dgm:t>
        <a:bodyPr/>
        <a:lstStyle/>
        <a:p>
          <a:endParaRPr lang="de-DE"/>
        </a:p>
      </dgm:t>
    </dgm:pt>
    <dgm:pt modelId="{48D8F9EF-C977-406C-AF74-C0817453227D}">
      <dgm:prSet phldrT="[Text]" custT="1"/>
      <dgm:spPr>
        <a:solidFill>
          <a:schemeClr val="tx2">
            <a:lumMod val="40000"/>
            <a:lumOff val="60000"/>
          </a:schemeClr>
        </a:solidFill>
      </dgm:spPr>
      <dgm:t>
        <a:bodyPr/>
        <a:lstStyle/>
        <a:p>
          <a:r>
            <a:rPr lang="de-DE" sz="700" dirty="0"/>
            <a:t>Experiment anlegen</a:t>
          </a:r>
        </a:p>
      </dgm:t>
    </dgm:pt>
    <dgm:pt modelId="{431CFA07-ED8F-4BE6-9E47-BA4E57D6497F}" type="parTrans" cxnId="{249B0F47-98AE-4FD8-9F0F-AE2FE9350713}">
      <dgm:prSet/>
      <dgm:spPr/>
      <dgm:t>
        <a:bodyPr/>
        <a:lstStyle/>
        <a:p>
          <a:endParaRPr lang="de-DE"/>
        </a:p>
      </dgm:t>
    </dgm:pt>
    <dgm:pt modelId="{D9BCBA1B-B0CE-4FBC-8FB9-3B227AE3FCA4}" type="sibTrans" cxnId="{249B0F47-98AE-4FD8-9F0F-AE2FE9350713}">
      <dgm:prSet/>
      <dgm:spPr/>
      <dgm:t>
        <a:bodyPr/>
        <a:lstStyle/>
        <a:p>
          <a:endParaRPr lang="de-DE"/>
        </a:p>
      </dgm:t>
    </dgm:pt>
    <dgm:pt modelId="{2AA027CC-C4C7-4068-BAEC-AC4A05C0F44F}">
      <dgm:prSet phldrT="[Text]" custT="1"/>
      <dgm:spPr>
        <a:solidFill>
          <a:schemeClr val="tx2">
            <a:lumMod val="40000"/>
            <a:lumOff val="60000"/>
          </a:schemeClr>
        </a:solidFill>
      </dgm:spPr>
      <dgm:t>
        <a:bodyPr/>
        <a:lstStyle/>
        <a:p>
          <a:r>
            <a:rPr lang="de-DE" sz="700" dirty="0"/>
            <a:t>Messung starten</a:t>
          </a:r>
        </a:p>
      </dgm:t>
    </dgm:pt>
    <dgm:pt modelId="{EAFC84D5-45E2-4B30-873F-0E4BB67645BC}" type="parTrans" cxnId="{772B9E0E-5008-43F1-8A95-ADBD3AED23B9}">
      <dgm:prSet/>
      <dgm:spPr/>
      <dgm:t>
        <a:bodyPr/>
        <a:lstStyle/>
        <a:p>
          <a:endParaRPr lang="de-DE"/>
        </a:p>
      </dgm:t>
    </dgm:pt>
    <dgm:pt modelId="{6166538C-C1B3-4A87-B998-56F9DDAAC7D6}" type="sibTrans" cxnId="{772B9E0E-5008-43F1-8A95-ADBD3AED23B9}">
      <dgm:prSet/>
      <dgm:spPr/>
      <dgm:t>
        <a:bodyPr/>
        <a:lstStyle/>
        <a:p>
          <a:endParaRPr lang="de-DE"/>
        </a:p>
      </dgm:t>
    </dgm:pt>
    <dgm:pt modelId="{98210EF1-187F-4C0B-B99E-66E074F61BE5}">
      <dgm:prSet phldrT="[Text]" custT="1"/>
      <dgm:spPr>
        <a:solidFill>
          <a:srgbClr val="007EAF">
            <a:hueOff val="0"/>
            <a:satOff val="0"/>
            <a:lumOff val="0"/>
            <a:alphaOff val="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Hardware konfigurieren</a:t>
          </a:r>
        </a:p>
      </dgm:t>
    </dgm:pt>
    <dgm:pt modelId="{5EAAE2E9-DA8A-4153-A872-2B0A31F7A989}" type="parTrans" cxnId="{55B581BC-6A65-463A-95A8-2877957AD2D2}">
      <dgm:prSet/>
      <dgm:spPr/>
      <dgm:t>
        <a:bodyPr/>
        <a:lstStyle/>
        <a:p>
          <a:endParaRPr lang="de-DE"/>
        </a:p>
      </dgm:t>
    </dgm:pt>
    <dgm:pt modelId="{77A69C91-77DD-468B-9565-4156951A1705}" type="sibTrans" cxnId="{55B581BC-6A65-463A-95A8-2877957AD2D2}">
      <dgm:prSet/>
      <dgm:spPr/>
      <dgm:t>
        <a:bodyPr/>
        <a:lstStyle/>
        <a:p>
          <a:endParaRPr lang="de-DE"/>
        </a:p>
      </dgm:t>
    </dgm:pt>
    <dgm:pt modelId="{CCD19F29-93E2-4339-B21A-AB15C7F5F414}" type="pres">
      <dgm:prSet presAssocID="{007C159C-769C-4DC8-9309-476D4BC931E9}" presName="Name0" presStyleCnt="0">
        <dgm:presLayoutVars>
          <dgm:dir/>
          <dgm:animLvl val="lvl"/>
          <dgm:resizeHandles val="exact"/>
        </dgm:presLayoutVars>
      </dgm:prSet>
      <dgm:spPr/>
    </dgm:pt>
    <dgm:pt modelId="{EC2C5E45-8756-40BD-A265-A01CC51BBDBE}" type="pres">
      <dgm:prSet presAssocID="{80B67602-254D-41A5-9EC0-D9DD2458EEE6}" presName="parTxOnly" presStyleLbl="node1" presStyleIdx="0" presStyleCnt="4">
        <dgm:presLayoutVars>
          <dgm:chMax val="0"/>
          <dgm:chPref val="0"/>
          <dgm:bulletEnabled val="1"/>
        </dgm:presLayoutVars>
      </dgm:prSet>
      <dgm:spPr>
        <a:xfrm>
          <a:off x="2206" y="388898"/>
          <a:ext cx="1284572" cy="513828"/>
        </a:xfrm>
        <a:prstGeom prst="chevron">
          <a:avLst/>
        </a:prstGeom>
      </dgm:spPr>
    </dgm:pt>
    <dgm:pt modelId="{7936361B-4027-4EBA-8B03-8CB6C5513FEF}" type="pres">
      <dgm:prSet presAssocID="{9F9B7443-816F-4437-9110-712E4A6C7570}" presName="parTxOnlySpace" presStyleCnt="0"/>
      <dgm:spPr/>
    </dgm:pt>
    <dgm:pt modelId="{6C46DC6F-26D4-4431-800E-E0A256F60D07}" type="pres">
      <dgm:prSet presAssocID="{98210EF1-187F-4C0B-B99E-66E074F61BE5}" presName="parTxOnly" presStyleLbl="node1" presStyleIdx="1" presStyleCnt="4">
        <dgm:presLayoutVars>
          <dgm:chMax val="0"/>
          <dgm:chPref val="0"/>
          <dgm:bulletEnabled val="1"/>
        </dgm:presLayoutVars>
      </dgm:prSet>
      <dgm:spPr>
        <a:xfrm>
          <a:off x="1158321" y="388898"/>
          <a:ext cx="1284572" cy="513828"/>
        </a:xfrm>
        <a:prstGeom prst="chevron">
          <a:avLst/>
        </a:prstGeom>
      </dgm:spPr>
    </dgm:pt>
    <dgm:pt modelId="{1654404C-7969-4EDA-9902-392DA39FEED9}" type="pres">
      <dgm:prSet presAssocID="{77A69C91-77DD-468B-9565-4156951A1705}" presName="parTxOnlySpace" presStyleCnt="0"/>
      <dgm:spPr/>
    </dgm:pt>
    <dgm:pt modelId="{C19F9526-A18C-4919-A5F0-512B4CA836B3}" type="pres">
      <dgm:prSet presAssocID="{48D8F9EF-C977-406C-AF74-C0817453227D}" presName="parTxOnly" presStyleLbl="node1" presStyleIdx="2" presStyleCnt="4">
        <dgm:presLayoutVars>
          <dgm:chMax val="0"/>
          <dgm:chPref val="0"/>
          <dgm:bulletEnabled val="1"/>
        </dgm:presLayoutVars>
      </dgm:prSet>
      <dgm:spPr/>
    </dgm:pt>
    <dgm:pt modelId="{D04F7057-DCA5-43EA-A5A5-624AB850F058}" type="pres">
      <dgm:prSet presAssocID="{D9BCBA1B-B0CE-4FBC-8FB9-3B227AE3FCA4}" presName="parTxOnlySpace" presStyleCnt="0"/>
      <dgm:spPr/>
    </dgm:pt>
    <dgm:pt modelId="{634875AF-A683-4349-BF19-6AEB91119FC9}" type="pres">
      <dgm:prSet presAssocID="{2AA027CC-C4C7-4068-BAEC-AC4A05C0F44F}" presName="parTxOnly" presStyleLbl="node1" presStyleIdx="3" presStyleCnt="4">
        <dgm:presLayoutVars>
          <dgm:chMax val="0"/>
          <dgm:chPref val="0"/>
          <dgm:bulletEnabled val="1"/>
        </dgm:presLayoutVars>
      </dgm:prSet>
      <dgm:spPr/>
    </dgm:pt>
  </dgm:ptLst>
  <dgm:cxnLst>
    <dgm:cxn modelId="{772B9E0E-5008-43F1-8A95-ADBD3AED23B9}" srcId="{007C159C-769C-4DC8-9309-476D4BC931E9}" destId="{2AA027CC-C4C7-4068-BAEC-AC4A05C0F44F}" srcOrd="3" destOrd="0" parTransId="{EAFC84D5-45E2-4B30-873F-0E4BB67645BC}" sibTransId="{6166538C-C1B3-4A87-B998-56F9DDAAC7D6}"/>
    <dgm:cxn modelId="{F7250E1F-4686-4354-B3C4-F8283B0CC356}" type="presOf" srcId="{48D8F9EF-C977-406C-AF74-C0817453227D}" destId="{C19F9526-A18C-4919-A5F0-512B4CA836B3}" srcOrd="0" destOrd="0" presId="urn:microsoft.com/office/officeart/2005/8/layout/chevron1"/>
    <dgm:cxn modelId="{C8A84439-B36D-4C44-BD84-85CE79310DAC}" type="presOf" srcId="{98210EF1-187F-4C0B-B99E-66E074F61BE5}" destId="{6C46DC6F-26D4-4431-800E-E0A256F60D07}" srcOrd="0" destOrd="0" presId="urn:microsoft.com/office/officeart/2005/8/layout/chevron1"/>
    <dgm:cxn modelId="{5AF15543-AC4E-441A-A318-F611519BB9D6}" type="presOf" srcId="{80B67602-254D-41A5-9EC0-D9DD2458EEE6}" destId="{EC2C5E45-8756-40BD-A265-A01CC51BBDBE}" srcOrd="0" destOrd="0" presId="urn:microsoft.com/office/officeart/2005/8/layout/chevron1"/>
    <dgm:cxn modelId="{249B0F47-98AE-4FD8-9F0F-AE2FE9350713}" srcId="{007C159C-769C-4DC8-9309-476D4BC931E9}" destId="{48D8F9EF-C977-406C-AF74-C0817453227D}" srcOrd="2" destOrd="0" parTransId="{431CFA07-ED8F-4BE6-9E47-BA4E57D6497F}" sibTransId="{D9BCBA1B-B0CE-4FBC-8FB9-3B227AE3FCA4}"/>
    <dgm:cxn modelId="{FFD90280-69B7-43EC-B27A-2FEE8F754EA9}" type="presOf" srcId="{2AA027CC-C4C7-4068-BAEC-AC4A05C0F44F}" destId="{634875AF-A683-4349-BF19-6AEB91119FC9}" srcOrd="0" destOrd="0" presId="urn:microsoft.com/office/officeart/2005/8/layout/chevron1"/>
    <dgm:cxn modelId="{0B1D74B6-3A51-4AEF-A57D-E82DF601F23B}" type="presOf" srcId="{007C159C-769C-4DC8-9309-476D4BC931E9}" destId="{CCD19F29-93E2-4339-B21A-AB15C7F5F414}" srcOrd="0" destOrd="0" presId="urn:microsoft.com/office/officeart/2005/8/layout/chevron1"/>
    <dgm:cxn modelId="{55B581BC-6A65-463A-95A8-2877957AD2D2}" srcId="{007C159C-769C-4DC8-9309-476D4BC931E9}" destId="{98210EF1-187F-4C0B-B99E-66E074F61BE5}" srcOrd="1" destOrd="0" parTransId="{5EAAE2E9-DA8A-4153-A872-2B0A31F7A989}" sibTransId="{77A69C91-77DD-468B-9565-4156951A1705}"/>
    <dgm:cxn modelId="{5EDE6CE5-7590-4C16-BF02-3FAD9DA23549}" srcId="{007C159C-769C-4DC8-9309-476D4BC931E9}" destId="{80B67602-254D-41A5-9EC0-D9DD2458EEE6}" srcOrd="0" destOrd="0" parTransId="{CEB1D54B-5609-4E64-826A-25B165F7C39D}" sibTransId="{9F9B7443-816F-4437-9110-712E4A6C7570}"/>
    <dgm:cxn modelId="{B3B27273-C997-4339-B0EA-023CFE27F777}" type="presParOf" srcId="{CCD19F29-93E2-4339-B21A-AB15C7F5F414}" destId="{EC2C5E45-8756-40BD-A265-A01CC51BBDBE}" srcOrd="0" destOrd="0" presId="urn:microsoft.com/office/officeart/2005/8/layout/chevron1"/>
    <dgm:cxn modelId="{BFA7ED31-6DBF-4AF1-A169-B971EC37134B}" type="presParOf" srcId="{CCD19F29-93E2-4339-B21A-AB15C7F5F414}" destId="{7936361B-4027-4EBA-8B03-8CB6C5513FEF}" srcOrd="1" destOrd="0" presId="urn:microsoft.com/office/officeart/2005/8/layout/chevron1"/>
    <dgm:cxn modelId="{F92F89D2-9F29-453F-B314-C42E321AD835}" type="presParOf" srcId="{CCD19F29-93E2-4339-B21A-AB15C7F5F414}" destId="{6C46DC6F-26D4-4431-800E-E0A256F60D07}" srcOrd="2" destOrd="0" presId="urn:microsoft.com/office/officeart/2005/8/layout/chevron1"/>
    <dgm:cxn modelId="{48D872F4-3634-42C8-9D4E-7EA34655F9F3}" type="presParOf" srcId="{CCD19F29-93E2-4339-B21A-AB15C7F5F414}" destId="{1654404C-7969-4EDA-9902-392DA39FEED9}" srcOrd="3" destOrd="0" presId="urn:microsoft.com/office/officeart/2005/8/layout/chevron1"/>
    <dgm:cxn modelId="{E7990526-9E43-4E45-BCF7-E093CB2BA623}" type="presParOf" srcId="{CCD19F29-93E2-4339-B21A-AB15C7F5F414}" destId="{C19F9526-A18C-4919-A5F0-512B4CA836B3}" srcOrd="4" destOrd="0" presId="urn:microsoft.com/office/officeart/2005/8/layout/chevron1"/>
    <dgm:cxn modelId="{7018633A-DCD4-4AF9-93B9-4E740F8261E7}" type="presParOf" srcId="{CCD19F29-93E2-4339-B21A-AB15C7F5F414}" destId="{D04F7057-DCA5-43EA-A5A5-624AB850F058}" srcOrd="5" destOrd="0" presId="urn:microsoft.com/office/officeart/2005/8/layout/chevron1"/>
    <dgm:cxn modelId="{0E1E69C3-6814-42D1-BF79-95134942E1AF}" type="presParOf" srcId="{CCD19F29-93E2-4339-B21A-AB15C7F5F414}" destId="{634875AF-A683-4349-BF19-6AEB91119FC9}" srcOrd="6"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07C159C-769C-4DC8-9309-476D4BC931E9}" type="doc">
      <dgm:prSet loTypeId="urn:microsoft.com/office/officeart/2005/8/layout/chevron1" loCatId="process" qsTypeId="urn:microsoft.com/office/officeart/2005/8/quickstyle/simple1" qsCatId="simple" csTypeId="urn:microsoft.com/office/officeart/2005/8/colors/accent0_3" csCatId="mainScheme" phldr="1"/>
      <dgm:spPr/>
    </dgm:pt>
    <dgm:pt modelId="{80B67602-254D-41A5-9EC0-D9DD2458EEE6}">
      <dgm:prSet phldrT="[Text]" custT="1"/>
      <dgm:spPr>
        <a:solidFill>
          <a:srgbClr val="007EAF">
            <a:lumMod val="40000"/>
            <a:lumOff val="6000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Arbeitsumgebung einrichten</a:t>
          </a:r>
        </a:p>
      </dgm:t>
    </dgm:pt>
    <dgm:pt modelId="{CEB1D54B-5609-4E64-826A-25B165F7C39D}" type="parTrans" cxnId="{5EDE6CE5-7590-4C16-BF02-3FAD9DA23549}">
      <dgm:prSet/>
      <dgm:spPr/>
      <dgm:t>
        <a:bodyPr/>
        <a:lstStyle/>
        <a:p>
          <a:endParaRPr lang="de-DE"/>
        </a:p>
      </dgm:t>
    </dgm:pt>
    <dgm:pt modelId="{9F9B7443-816F-4437-9110-712E4A6C7570}" type="sibTrans" cxnId="{5EDE6CE5-7590-4C16-BF02-3FAD9DA23549}">
      <dgm:prSet/>
      <dgm:spPr/>
      <dgm:t>
        <a:bodyPr/>
        <a:lstStyle/>
        <a:p>
          <a:endParaRPr lang="de-DE"/>
        </a:p>
      </dgm:t>
    </dgm:pt>
    <dgm:pt modelId="{48D8F9EF-C977-406C-AF74-C0817453227D}">
      <dgm:prSet phldrT="[Text]" custT="1"/>
      <dgm:spPr>
        <a:solidFill>
          <a:srgbClr val="007EAF">
            <a:hueOff val="0"/>
            <a:satOff val="0"/>
            <a:lumOff val="0"/>
            <a:alphaOff val="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Experiment anlegen</a:t>
          </a:r>
        </a:p>
      </dgm:t>
    </dgm:pt>
    <dgm:pt modelId="{431CFA07-ED8F-4BE6-9E47-BA4E57D6497F}" type="parTrans" cxnId="{249B0F47-98AE-4FD8-9F0F-AE2FE9350713}">
      <dgm:prSet/>
      <dgm:spPr/>
      <dgm:t>
        <a:bodyPr/>
        <a:lstStyle/>
        <a:p>
          <a:endParaRPr lang="de-DE"/>
        </a:p>
      </dgm:t>
    </dgm:pt>
    <dgm:pt modelId="{D9BCBA1B-B0CE-4FBC-8FB9-3B227AE3FCA4}" type="sibTrans" cxnId="{249B0F47-98AE-4FD8-9F0F-AE2FE9350713}">
      <dgm:prSet/>
      <dgm:spPr/>
      <dgm:t>
        <a:bodyPr/>
        <a:lstStyle/>
        <a:p>
          <a:endParaRPr lang="de-DE"/>
        </a:p>
      </dgm:t>
    </dgm:pt>
    <dgm:pt modelId="{2AA027CC-C4C7-4068-BAEC-AC4A05C0F44F}">
      <dgm:prSet phldrT="[Text]" custT="1"/>
      <dgm:spPr>
        <a:solidFill>
          <a:schemeClr val="tx2">
            <a:lumMod val="40000"/>
            <a:lumOff val="60000"/>
          </a:schemeClr>
        </a:solidFill>
      </dgm:spPr>
      <dgm:t>
        <a:bodyPr/>
        <a:lstStyle/>
        <a:p>
          <a:r>
            <a:rPr lang="de-DE" sz="700" dirty="0"/>
            <a:t>Messung starten</a:t>
          </a:r>
        </a:p>
      </dgm:t>
    </dgm:pt>
    <dgm:pt modelId="{EAFC84D5-45E2-4B30-873F-0E4BB67645BC}" type="parTrans" cxnId="{772B9E0E-5008-43F1-8A95-ADBD3AED23B9}">
      <dgm:prSet/>
      <dgm:spPr/>
      <dgm:t>
        <a:bodyPr/>
        <a:lstStyle/>
        <a:p>
          <a:endParaRPr lang="de-DE"/>
        </a:p>
      </dgm:t>
    </dgm:pt>
    <dgm:pt modelId="{6166538C-C1B3-4A87-B998-56F9DDAAC7D6}" type="sibTrans" cxnId="{772B9E0E-5008-43F1-8A95-ADBD3AED23B9}">
      <dgm:prSet/>
      <dgm:spPr/>
      <dgm:t>
        <a:bodyPr/>
        <a:lstStyle/>
        <a:p>
          <a:endParaRPr lang="de-DE"/>
        </a:p>
      </dgm:t>
    </dgm:pt>
    <dgm:pt modelId="{98210EF1-187F-4C0B-B99E-66E074F61BE5}">
      <dgm:prSet phldrT="[Text]" custT="1"/>
      <dgm:spPr>
        <a:solidFill>
          <a:srgbClr val="007EAF">
            <a:lumMod val="40000"/>
            <a:lumOff val="6000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Hardware konfigurieren</a:t>
          </a:r>
        </a:p>
      </dgm:t>
    </dgm:pt>
    <dgm:pt modelId="{5EAAE2E9-DA8A-4153-A872-2B0A31F7A989}" type="parTrans" cxnId="{55B581BC-6A65-463A-95A8-2877957AD2D2}">
      <dgm:prSet/>
      <dgm:spPr/>
      <dgm:t>
        <a:bodyPr/>
        <a:lstStyle/>
        <a:p>
          <a:endParaRPr lang="de-DE"/>
        </a:p>
      </dgm:t>
    </dgm:pt>
    <dgm:pt modelId="{77A69C91-77DD-468B-9565-4156951A1705}" type="sibTrans" cxnId="{55B581BC-6A65-463A-95A8-2877957AD2D2}">
      <dgm:prSet/>
      <dgm:spPr/>
      <dgm:t>
        <a:bodyPr/>
        <a:lstStyle/>
        <a:p>
          <a:endParaRPr lang="de-DE"/>
        </a:p>
      </dgm:t>
    </dgm:pt>
    <dgm:pt modelId="{CCD19F29-93E2-4339-B21A-AB15C7F5F414}" type="pres">
      <dgm:prSet presAssocID="{007C159C-769C-4DC8-9309-476D4BC931E9}" presName="Name0" presStyleCnt="0">
        <dgm:presLayoutVars>
          <dgm:dir/>
          <dgm:animLvl val="lvl"/>
          <dgm:resizeHandles val="exact"/>
        </dgm:presLayoutVars>
      </dgm:prSet>
      <dgm:spPr/>
    </dgm:pt>
    <dgm:pt modelId="{EC2C5E45-8756-40BD-A265-A01CC51BBDBE}" type="pres">
      <dgm:prSet presAssocID="{80B67602-254D-41A5-9EC0-D9DD2458EEE6}" presName="parTxOnly" presStyleLbl="node1" presStyleIdx="0" presStyleCnt="4">
        <dgm:presLayoutVars>
          <dgm:chMax val="0"/>
          <dgm:chPref val="0"/>
          <dgm:bulletEnabled val="1"/>
        </dgm:presLayoutVars>
      </dgm:prSet>
      <dgm:spPr>
        <a:xfrm>
          <a:off x="2206" y="388898"/>
          <a:ext cx="1284572" cy="513828"/>
        </a:xfrm>
        <a:prstGeom prst="chevron">
          <a:avLst/>
        </a:prstGeom>
      </dgm:spPr>
    </dgm:pt>
    <dgm:pt modelId="{7936361B-4027-4EBA-8B03-8CB6C5513FEF}" type="pres">
      <dgm:prSet presAssocID="{9F9B7443-816F-4437-9110-712E4A6C7570}" presName="parTxOnlySpace" presStyleCnt="0"/>
      <dgm:spPr/>
    </dgm:pt>
    <dgm:pt modelId="{6C46DC6F-26D4-4431-800E-E0A256F60D07}" type="pres">
      <dgm:prSet presAssocID="{98210EF1-187F-4C0B-B99E-66E074F61BE5}" presName="parTxOnly" presStyleLbl="node1" presStyleIdx="1" presStyleCnt="4">
        <dgm:presLayoutVars>
          <dgm:chMax val="0"/>
          <dgm:chPref val="0"/>
          <dgm:bulletEnabled val="1"/>
        </dgm:presLayoutVars>
      </dgm:prSet>
      <dgm:spPr>
        <a:xfrm>
          <a:off x="1158321" y="388898"/>
          <a:ext cx="1284572" cy="513828"/>
        </a:xfrm>
        <a:prstGeom prst="chevron">
          <a:avLst/>
        </a:prstGeom>
      </dgm:spPr>
    </dgm:pt>
    <dgm:pt modelId="{1654404C-7969-4EDA-9902-392DA39FEED9}" type="pres">
      <dgm:prSet presAssocID="{77A69C91-77DD-468B-9565-4156951A1705}" presName="parTxOnlySpace" presStyleCnt="0"/>
      <dgm:spPr/>
    </dgm:pt>
    <dgm:pt modelId="{C19F9526-A18C-4919-A5F0-512B4CA836B3}" type="pres">
      <dgm:prSet presAssocID="{48D8F9EF-C977-406C-AF74-C0817453227D}" presName="parTxOnly" presStyleLbl="node1" presStyleIdx="2" presStyleCnt="4">
        <dgm:presLayoutVars>
          <dgm:chMax val="0"/>
          <dgm:chPref val="0"/>
          <dgm:bulletEnabled val="1"/>
        </dgm:presLayoutVars>
      </dgm:prSet>
      <dgm:spPr>
        <a:xfrm>
          <a:off x="2314436" y="388898"/>
          <a:ext cx="1284572" cy="513828"/>
        </a:xfrm>
        <a:prstGeom prst="chevron">
          <a:avLst/>
        </a:prstGeom>
      </dgm:spPr>
    </dgm:pt>
    <dgm:pt modelId="{D04F7057-DCA5-43EA-A5A5-624AB850F058}" type="pres">
      <dgm:prSet presAssocID="{D9BCBA1B-B0CE-4FBC-8FB9-3B227AE3FCA4}" presName="parTxOnlySpace" presStyleCnt="0"/>
      <dgm:spPr/>
    </dgm:pt>
    <dgm:pt modelId="{634875AF-A683-4349-BF19-6AEB91119FC9}" type="pres">
      <dgm:prSet presAssocID="{2AA027CC-C4C7-4068-BAEC-AC4A05C0F44F}" presName="parTxOnly" presStyleLbl="node1" presStyleIdx="3" presStyleCnt="4">
        <dgm:presLayoutVars>
          <dgm:chMax val="0"/>
          <dgm:chPref val="0"/>
          <dgm:bulletEnabled val="1"/>
        </dgm:presLayoutVars>
      </dgm:prSet>
      <dgm:spPr/>
    </dgm:pt>
  </dgm:ptLst>
  <dgm:cxnLst>
    <dgm:cxn modelId="{772B9E0E-5008-43F1-8A95-ADBD3AED23B9}" srcId="{007C159C-769C-4DC8-9309-476D4BC931E9}" destId="{2AA027CC-C4C7-4068-BAEC-AC4A05C0F44F}" srcOrd="3" destOrd="0" parTransId="{EAFC84D5-45E2-4B30-873F-0E4BB67645BC}" sibTransId="{6166538C-C1B3-4A87-B998-56F9DDAAC7D6}"/>
    <dgm:cxn modelId="{F7250E1F-4686-4354-B3C4-F8283B0CC356}" type="presOf" srcId="{48D8F9EF-C977-406C-AF74-C0817453227D}" destId="{C19F9526-A18C-4919-A5F0-512B4CA836B3}" srcOrd="0" destOrd="0" presId="urn:microsoft.com/office/officeart/2005/8/layout/chevron1"/>
    <dgm:cxn modelId="{C8A84439-B36D-4C44-BD84-85CE79310DAC}" type="presOf" srcId="{98210EF1-187F-4C0B-B99E-66E074F61BE5}" destId="{6C46DC6F-26D4-4431-800E-E0A256F60D07}" srcOrd="0" destOrd="0" presId="urn:microsoft.com/office/officeart/2005/8/layout/chevron1"/>
    <dgm:cxn modelId="{5AF15543-AC4E-441A-A318-F611519BB9D6}" type="presOf" srcId="{80B67602-254D-41A5-9EC0-D9DD2458EEE6}" destId="{EC2C5E45-8756-40BD-A265-A01CC51BBDBE}" srcOrd="0" destOrd="0" presId="urn:microsoft.com/office/officeart/2005/8/layout/chevron1"/>
    <dgm:cxn modelId="{249B0F47-98AE-4FD8-9F0F-AE2FE9350713}" srcId="{007C159C-769C-4DC8-9309-476D4BC931E9}" destId="{48D8F9EF-C977-406C-AF74-C0817453227D}" srcOrd="2" destOrd="0" parTransId="{431CFA07-ED8F-4BE6-9E47-BA4E57D6497F}" sibTransId="{D9BCBA1B-B0CE-4FBC-8FB9-3B227AE3FCA4}"/>
    <dgm:cxn modelId="{FFD90280-69B7-43EC-B27A-2FEE8F754EA9}" type="presOf" srcId="{2AA027CC-C4C7-4068-BAEC-AC4A05C0F44F}" destId="{634875AF-A683-4349-BF19-6AEB91119FC9}" srcOrd="0" destOrd="0" presId="urn:microsoft.com/office/officeart/2005/8/layout/chevron1"/>
    <dgm:cxn modelId="{0B1D74B6-3A51-4AEF-A57D-E82DF601F23B}" type="presOf" srcId="{007C159C-769C-4DC8-9309-476D4BC931E9}" destId="{CCD19F29-93E2-4339-B21A-AB15C7F5F414}" srcOrd="0" destOrd="0" presId="urn:microsoft.com/office/officeart/2005/8/layout/chevron1"/>
    <dgm:cxn modelId="{55B581BC-6A65-463A-95A8-2877957AD2D2}" srcId="{007C159C-769C-4DC8-9309-476D4BC931E9}" destId="{98210EF1-187F-4C0B-B99E-66E074F61BE5}" srcOrd="1" destOrd="0" parTransId="{5EAAE2E9-DA8A-4153-A872-2B0A31F7A989}" sibTransId="{77A69C91-77DD-468B-9565-4156951A1705}"/>
    <dgm:cxn modelId="{5EDE6CE5-7590-4C16-BF02-3FAD9DA23549}" srcId="{007C159C-769C-4DC8-9309-476D4BC931E9}" destId="{80B67602-254D-41A5-9EC0-D9DD2458EEE6}" srcOrd="0" destOrd="0" parTransId="{CEB1D54B-5609-4E64-826A-25B165F7C39D}" sibTransId="{9F9B7443-816F-4437-9110-712E4A6C7570}"/>
    <dgm:cxn modelId="{B3B27273-C997-4339-B0EA-023CFE27F777}" type="presParOf" srcId="{CCD19F29-93E2-4339-B21A-AB15C7F5F414}" destId="{EC2C5E45-8756-40BD-A265-A01CC51BBDBE}" srcOrd="0" destOrd="0" presId="urn:microsoft.com/office/officeart/2005/8/layout/chevron1"/>
    <dgm:cxn modelId="{BFA7ED31-6DBF-4AF1-A169-B971EC37134B}" type="presParOf" srcId="{CCD19F29-93E2-4339-B21A-AB15C7F5F414}" destId="{7936361B-4027-4EBA-8B03-8CB6C5513FEF}" srcOrd="1" destOrd="0" presId="urn:microsoft.com/office/officeart/2005/8/layout/chevron1"/>
    <dgm:cxn modelId="{F92F89D2-9F29-453F-B314-C42E321AD835}" type="presParOf" srcId="{CCD19F29-93E2-4339-B21A-AB15C7F5F414}" destId="{6C46DC6F-26D4-4431-800E-E0A256F60D07}" srcOrd="2" destOrd="0" presId="urn:microsoft.com/office/officeart/2005/8/layout/chevron1"/>
    <dgm:cxn modelId="{48D872F4-3634-42C8-9D4E-7EA34655F9F3}" type="presParOf" srcId="{CCD19F29-93E2-4339-B21A-AB15C7F5F414}" destId="{1654404C-7969-4EDA-9902-392DA39FEED9}" srcOrd="3" destOrd="0" presId="urn:microsoft.com/office/officeart/2005/8/layout/chevron1"/>
    <dgm:cxn modelId="{E7990526-9E43-4E45-BCF7-E093CB2BA623}" type="presParOf" srcId="{CCD19F29-93E2-4339-B21A-AB15C7F5F414}" destId="{C19F9526-A18C-4919-A5F0-512B4CA836B3}" srcOrd="4" destOrd="0" presId="urn:microsoft.com/office/officeart/2005/8/layout/chevron1"/>
    <dgm:cxn modelId="{7018633A-DCD4-4AF9-93B9-4E740F8261E7}" type="presParOf" srcId="{CCD19F29-93E2-4339-B21A-AB15C7F5F414}" destId="{D04F7057-DCA5-43EA-A5A5-624AB850F058}" srcOrd="5" destOrd="0" presId="urn:microsoft.com/office/officeart/2005/8/layout/chevron1"/>
    <dgm:cxn modelId="{0E1E69C3-6814-42D1-BF79-95134942E1AF}" type="presParOf" srcId="{CCD19F29-93E2-4339-B21A-AB15C7F5F414}" destId="{634875AF-A683-4349-BF19-6AEB91119FC9}"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07C159C-769C-4DC8-9309-476D4BC931E9}" type="doc">
      <dgm:prSet loTypeId="urn:microsoft.com/office/officeart/2005/8/layout/chevron1" loCatId="process" qsTypeId="urn:microsoft.com/office/officeart/2005/8/quickstyle/simple1" qsCatId="simple" csTypeId="urn:microsoft.com/office/officeart/2005/8/colors/accent0_3" csCatId="mainScheme" phldr="1"/>
      <dgm:spPr/>
    </dgm:pt>
    <dgm:pt modelId="{80B67602-254D-41A5-9EC0-D9DD2458EEE6}">
      <dgm:prSet phldrT="[Text]" custT="1"/>
      <dgm:spPr>
        <a:solidFill>
          <a:srgbClr val="007EAF">
            <a:lumMod val="40000"/>
            <a:lumOff val="6000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Arbeitsumgebung einrichten</a:t>
          </a:r>
        </a:p>
      </dgm:t>
    </dgm:pt>
    <dgm:pt modelId="{CEB1D54B-5609-4E64-826A-25B165F7C39D}" type="parTrans" cxnId="{5EDE6CE5-7590-4C16-BF02-3FAD9DA23549}">
      <dgm:prSet/>
      <dgm:spPr/>
      <dgm:t>
        <a:bodyPr/>
        <a:lstStyle/>
        <a:p>
          <a:endParaRPr lang="de-DE"/>
        </a:p>
      </dgm:t>
    </dgm:pt>
    <dgm:pt modelId="{9F9B7443-816F-4437-9110-712E4A6C7570}" type="sibTrans" cxnId="{5EDE6CE5-7590-4C16-BF02-3FAD9DA23549}">
      <dgm:prSet/>
      <dgm:spPr/>
      <dgm:t>
        <a:bodyPr/>
        <a:lstStyle/>
        <a:p>
          <a:endParaRPr lang="de-DE"/>
        </a:p>
      </dgm:t>
    </dgm:pt>
    <dgm:pt modelId="{48D8F9EF-C977-406C-AF74-C0817453227D}">
      <dgm:prSet phldrT="[Text]" custT="1"/>
      <dgm:spPr>
        <a:solidFill>
          <a:srgbClr val="007EAF">
            <a:hueOff val="0"/>
            <a:satOff val="0"/>
            <a:lumOff val="0"/>
            <a:alphaOff val="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Experiment anlegen</a:t>
          </a:r>
        </a:p>
      </dgm:t>
    </dgm:pt>
    <dgm:pt modelId="{431CFA07-ED8F-4BE6-9E47-BA4E57D6497F}" type="parTrans" cxnId="{249B0F47-98AE-4FD8-9F0F-AE2FE9350713}">
      <dgm:prSet/>
      <dgm:spPr/>
      <dgm:t>
        <a:bodyPr/>
        <a:lstStyle/>
        <a:p>
          <a:endParaRPr lang="de-DE"/>
        </a:p>
      </dgm:t>
    </dgm:pt>
    <dgm:pt modelId="{D9BCBA1B-B0CE-4FBC-8FB9-3B227AE3FCA4}" type="sibTrans" cxnId="{249B0F47-98AE-4FD8-9F0F-AE2FE9350713}">
      <dgm:prSet/>
      <dgm:spPr/>
      <dgm:t>
        <a:bodyPr/>
        <a:lstStyle/>
        <a:p>
          <a:endParaRPr lang="de-DE"/>
        </a:p>
      </dgm:t>
    </dgm:pt>
    <dgm:pt modelId="{2AA027CC-C4C7-4068-BAEC-AC4A05C0F44F}">
      <dgm:prSet phldrT="[Text]" custT="1"/>
      <dgm:spPr>
        <a:solidFill>
          <a:schemeClr val="tx2">
            <a:lumMod val="40000"/>
            <a:lumOff val="60000"/>
          </a:schemeClr>
        </a:solidFill>
      </dgm:spPr>
      <dgm:t>
        <a:bodyPr/>
        <a:lstStyle/>
        <a:p>
          <a:r>
            <a:rPr lang="de-DE" sz="700" dirty="0"/>
            <a:t>Messung starten</a:t>
          </a:r>
        </a:p>
      </dgm:t>
    </dgm:pt>
    <dgm:pt modelId="{EAFC84D5-45E2-4B30-873F-0E4BB67645BC}" type="parTrans" cxnId="{772B9E0E-5008-43F1-8A95-ADBD3AED23B9}">
      <dgm:prSet/>
      <dgm:spPr/>
      <dgm:t>
        <a:bodyPr/>
        <a:lstStyle/>
        <a:p>
          <a:endParaRPr lang="de-DE"/>
        </a:p>
      </dgm:t>
    </dgm:pt>
    <dgm:pt modelId="{6166538C-C1B3-4A87-B998-56F9DDAAC7D6}" type="sibTrans" cxnId="{772B9E0E-5008-43F1-8A95-ADBD3AED23B9}">
      <dgm:prSet/>
      <dgm:spPr/>
      <dgm:t>
        <a:bodyPr/>
        <a:lstStyle/>
        <a:p>
          <a:endParaRPr lang="de-DE"/>
        </a:p>
      </dgm:t>
    </dgm:pt>
    <dgm:pt modelId="{98210EF1-187F-4C0B-B99E-66E074F61BE5}">
      <dgm:prSet phldrT="[Text]" custT="1"/>
      <dgm:spPr>
        <a:solidFill>
          <a:srgbClr val="007EAF">
            <a:lumMod val="40000"/>
            <a:lumOff val="6000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Hardware konfigurieren</a:t>
          </a:r>
        </a:p>
      </dgm:t>
    </dgm:pt>
    <dgm:pt modelId="{5EAAE2E9-DA8A-4153-A872-2B0A31F7A989}" type="parTrans" cxnId="{55B581BC-6A65-463A-95A8-2877957AD2D2}">
      <dgm:prSet/>
      <dgm:spPr/>
      <dgm:t>
        <a:bodyPr/>
        <a:lstStyle/>
        <a:p>
          <a:endParaRPr lang="de-DE"/>
        </a:p>
      </dgm:t>
    </dgm:pt>
    <dgm:pt modelId="{77A69C91-77DD-468B-9565-4156951A1705}" type="sibTrans" cxnId="{55B581BC-6A65-463A-95A8-2877957AD2D2}">
      <dgm:prSet/>
      <dgm:spPr/>
      <dgm:t>
        <a:bodyPr/>
        <a:lstStyle/>
        <a:p>
          <a:endParaRPr lang="de-DE"/>
        </a:p>
      </dgm:t>
    </dgm:pt>
    <dgm:pt modelId="{CCD19F29-93E2-4339-B21A-AB15C7F5F414}" type="pres">
      <dgm:prSet presAssocID="{007C159C-769C-4DC8-9309-476D4BC931E9}" presName="Name0" presStyleCnt="0">
        <dgm:presLayoutVars>
          <dgm:dir/>
          <dgm:animLvl val="lvl"/>
          <dgm:resizeHandles val="exact"/>
        </dgm:presLayoutVars>
      </dgm:prSet>
      <dgm:spPr/>
    </dgm:pt>
    <dgm:pt modelId="{EC2C5E45-8756-40BD-A265-A01CC51BBDBE}" type="pres">
      <dgm:prSet presAssocID="{80B67602-254D-41A5-9EC0-D9DD2458EEE6}" presName="parTxOnly" presStyleLbl="node1" presStyleIdx="0" presStyleCnt="4">
        <dgm:presLayoutVars>
          <dgm:chMax val="0"/>
          <dgm:chPref val="0"/>
          <dgm:bulletEnabled val="1"/>
        </dgm:presLayoutVars>
      </dgm:prSet>
      <dgm:spPr>
        <a:xfrm>
          <a:off x="2206" y="388898"/>
          <a:ext cx="1284572" cy="513828"/>
        </a:xfrm>
        <a:prstGeom prst="chevron">
          <a:avLst/>
        </a:prstGeom>
      </dgm:spPr>
    </dgm:pt>
    <dgm:pt modelId="{7936361B-4027-4EBA-8B03-8CB6C5513FEF}" type="pres">
      <dgm:prSet presAssocID="{9F9B7443-816F-4437-9110-712E4A6C7570}" presName="parTxOnlySpace" presStyleCnt="0"/>
      <dgm:spPr/>
    </dgm:pt>
    <dgm:pt modelId="{6C46DC6F-26D4-4431-800E-E0A256F60D07}" type="pres">
      <dgm:prSet presAssocID="{98210EF1-187F-4C0B-B99E-66E074F61BE5}" presName="parTxOnly" presStyleLbl="node1" presStyleIdx="1" presStyleCnt="4">
        <dgm:presLayoutVars>
          <dgm:chMax val="0"/>
          <dgm:chPref val="0"/>
          <dgm:bulletEnabled val="1"/>
        </dgm:presLayoutVars>
      </dgm:prSet>
      <dgm:spPr>
        <a:xfrm>
          <a:off x="1158321" y="388898"/>
          <a:ext cx="1284572" cy="513828"/>
        </a:xfrm>
        <a:prstGeom prst="chevron">
          <a:avLst/>
        </a:prstGeom>
      </dgm:spPr>
    </dgm:pt>
    <dgm:pt modelId="{1654404C-7969-4EDA-9902-392DA39FEED9}" type="pres">
      <dgm:prSet presAssocID="{77A69C91-77DD-468B-9565-4156951A1705}" presName="parTxOnlySpace" presStyleCnt="0"/>
      <dgm:spPr/>
    </dgm:pt>
    <dgm:pt modelId="{C19F9526-A18C-4919-A5F0-512B4CA836B3}" type="pres">
      <dgm:prSet presAssocID="{48D8F9EF-C977-406C-AF74-C0817453227D}" presName="parTxOnly" presStyleLbl="node1" presStyleIdx="2" presStyleCnt="4">
        <dgm:presLayoutVars>
          <dgm:chMax val="0"/>
          <dgm:chPref val="0"/>
          <dgm:bulletEnabled val="1"/>
        </dgm:presLayoutVars>
      </dgm:prSet>
      <dgm:spPr>
        <a:xfrm>
          <a:off x="2314436" y="388898"/>
          <a:ext cx="1284572" cy="513828"/>
        </a:xfrm>
        <a:prstGeom prst="chevron">
          <a:avLst/>
        </a:prstGeom>
      </dgm:spPr>
    </dgm:pt>
    <dgm:pt modelId="{D04F7057-DCA5-43EA-A5A5-624AB850F058}" type="pres">
      <dgm:prSet presAssocID="{D9BCBA1B-B0CE-4FBC-8FB9-3B227AE3FCA4}" presName="parTxOnlySpace" presStyleCnt="0"/>
      <dgm:spPr/>
    </dgm:pt>
    <dgm:pt modelId="{634875AF-A683-4349-BF19-6AEB91119FC9}" type="pres">
      <dgm:prSet presAssocID="{2AA027CC-C4C7-4068-BAEC-AC4A05C0F44F}" presName="parTxOnly" presStyleLbl="node1" presStyleIdx="3" presStyleCnt="4">
        <dgm:presLayoutVars>
          <dgm:chMax val="0"/>
          <dgm:chPref val="0"/>
          <dgm:bulletEnabled val="1"/>
        </dgm:presLayoutVars>
      </dgm:prSet>
      <dgm:spPr/>
    </dgm:pt>
  </dgm:ptLst>
  <dgm:cxnLst>
    <dgm:cxn modelId="{772B9E0E-5008-43F1-8A95-ADBD3AED23B9}" srcId="{007C159C-769C-4DC8-9309-476D4BC931E9}" destId="{2AA027CC-C4C7-4068-BAEC-AC4A05C0F44F}" srcOrd="3" destOrd="0" parTransId="{EAFC84D5-45E2-4B30-873F-0E4BB67645BC}" sibTransId="{6166538C-C1B3-4A87-B998-56F9DDAAC7D6}"/>
    <dgm:cxn modelId="{F7250E1F-4686-4354-B3C4-F8283B0CC356}" type="presOf" srcId="{48D8F9EF-C977-406C-AF74-C0817453227D}" destId="{C19F9526-A18C-4919-A5F0-512B4CA836B3}" srcOrd="0" destOrd="0" presId="urn:microsoft.com/office/officeart/2005/8/layout/chevron1"/>
    <dgm:cxn modelId="{C8A84439-B36D-4C44-BD84-85CE79310DAC}" type="presOf" srcId="{98210EF1-187F-4C0B-B99E-66E074F61BE5}" destId="{6C46DC6F-26D4-4431-800E-E0A256F60D07}" srcOrd="0" destOrd="0" presId="urn:microsoft.com/office/officeart/2005/8/layout/chevron1"/>
    <dgm:cxn modelId="{5AF15543-AC4E-441A-A318-F611519BB9D6}" type="presOf" srcId="{80B67602-254D-41A5-9EC0-D9DD2458EEE6}" destId="{EC2C5E45-8756-40BD-A265-A01CC51BBDBE}" srcOrd="0" destOrd="0" presId="urn:microsoft.com/office/officeart/2005/8/layout/chevron1"/>
    <dgm:cxn modelId="{249B0F47-98AE-4FD8-9F0F-AE2FE9350713}" srcId="{007C159C-769C-4DC8-9309-476D4BC931E9}" destId="{48D8F9EF-C977-406C-AF74-C0817453227D}" srcOrd="2" destOrd="0" parTransId="{431CFA07-ED8F-4BE6-9E47-BA4E57D6497F}" sibTransId="{D9BCBA1B-B0CE-4FBC-8FB9-3B227AE3FCA4}"/>
    <dgm:cxn modelId="{FFD90280-69B7-43EC-B27A-2FEE8F754EA9}" type="presOf" srcId="{2AA027CC-C4C7-4068-BAEC-AC4A05C0F44F}" destId="{634875AF-A683-4349-BF19-6AEB91119FC9}" srcOrd="0" destOrd="0" presId="urn:microsoft.com/office/officeart/2005/8/layout/chevron1"/>
    <dgm:cxn modelId="{0B1D74B6-3A51-4AEF-A57D-E82DF601F23B}" type="presOf" srcId="{007C159C-769C-4DC8-9309-476D4BC931E9}" destId="{CCD19F29-93E2-4339-B21A-AB15C7F5F414}" srcOrd="0" destOrd="0" presId="urn:microsoft.com/office/officeart/2005/8/layout/chevron1"/>
    <dgm:cxn modelId="{55B581BC-6A65-463A-95A8-2877957AD2D2}" srcId="{007C159C-769C-4DC8-9309-476D4BC931E9}" destId="{98210EF1-187F-4C0B-B99E-66E074F61BE5}" srcOrd="1" destOrd="0" parTransId="{5EAAE2E9-DA8A-4153-A872-2B0A31F7A989}" sibTransId="{77A69C91-77DD-468B-9565-4156951A1705}"/>
    <dgm:cxn modelId="{5EDE6CE5-7590-4C16-BF02-3FAD9DA23549}" srcId="{007C159C-769C-4DC8-9309-476D4BC931E9}" destId="{80B67602-254D-41A5-9EC0-D9DD2458EEE6}" srcOrd="0" destOrd="0" parTransId="{CEB1D54B-5609-4E64-826A-25B165F7C39D}" sibTransId="{9F9B7443-816F-4437-9110-712E4A6C7570}"/>
    <dgm:cxn modelId="{B3B27273-C997-4339-B0EA-023CFE27F777}" type="presParOf" srcId="{CCD19F29-93E2-4339-B21A-AB15C7F5F414}" destId="{EC2C5E45-8756-40BD-A265-A01CC51BBDBE}" srcOrd="0" destOrd="0" presId="urn:microsoft.com/office/officeart/2005/8/layout/chevron1"/>
    <dgm:cxn modelId="{BFA7ED31-6DBF-4AF1-A169-B971EC37134B}" type="presParOf" srcId="{CCD19F29-93E2-4339-B21A-AB15C7F5F414}" destId="{7936361B-4027-4EBA-8B03-8CB6C5513FEF}" srcOrd="1" destOrd="0" presId="urn:microsoft.com/office/officeart/2005/8/layout/chevron1"/>
    <dgm:cxn modelId="{F92F89D2-9F29-453F-B314-C42E321AD835}" type="presParOf" srcId="{CCD19F29-93E2-4339-B21A-AB15C7F5F414}" destId="{6C46DC6F-26D4-4431-800E-E0A256F60D07}" srcOrd="2" destOrd="0" presId="urn:microsoft.com/office/officeart/2005/8/layout/chevron1"/>
    <dgm:cxn modelId="{48D872F4-3634-42C8-9D4E-7EA34655F9F3}" type="presParOf" srcId="{CCD19F29-93E2-4339-B21A-AB15C7F5F414}" destId="{1654404C-7969-4EDA-9902-392DA39FEED9}" srcOrd="3" destOrd="0" presId="urn:microsoft.com/office/officeart/2005/8/layout/chevron1"/>
    <dgm:cxn modelId="{E7990526-9E43-4E45-BCF7-E093CB2BA623}" type="presParOf" srcId="{CCD19F29-93E2-4339-B21A-AB15C7F5F414}" destId="{C19F9526-A18C-4919-A5F0-512B4CA836B3}" srcOrd="4" destOrd="0" presId="urn:microsoft.com/office/officeart/2005/8/layout/chevron1"/>
    <dgm:cxn modelId="{7018633A-DCD4-4AF9-93B9-4E740F8261E7}" type="presParOf" srcId="{CCD19F29-93E2-4339-B21A-AB15C7F5F414}" destId="{D04F7057-DCA5-43EA-A5A5-624AB850F058}" srcOrd="5" destOrd="0" presId="urn:microsoft.com/office/officeart/2005/8/layout/chevron1"/>
    <dgm:cxn modelId="{0E1E69C3-6814-42D1-BF79-95134942E1AF}" type="presParOf" srcId="{CCD19F29-93E2-4339-B21A-AB15C7F5F414}" destId="{634875AF-A683-4349-BF19-6AEB91119FC9}"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07C159C-769C-4DC8-9309-476D4BC931E9}" type="doc">
      <dgm:prSet loTypeId="urn:microsoft.com/office/officeart/2005/8/layout/chevron1" loCatId="process" qsTypeId="urn:microsoft.com/office/officeart/2005/8/quickstyle/simple1" qsCatId="simple" csTypeId="urn:microsoft.com/office/officeart/2005/8/colors/accent0_3" csCatId="mainScheme" phldr="1"/>
      <dgm:spPr/>
    </dgm:pt>
    <dgm:pt modelId="{80B67602-254D-41A5-9EC0-D9DD2458EEE6}">
      <dgm:prSet phldrT="[Text]" custT="1"/>
      <dgm:spPr>
        <a:solidFill>
          <a:srgbClr val="007EAF">
            <a:lumMod val="40000"/>
            <a:lumOff val="6000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Arbeitsumgebung einrichten</a:t>
          </a:r>
        </a:p>
      </dgm:t>
    </dgm:pt>
    <dgm:pt modelId="{CEB1D54B-5609-4E64-826A-25B165F7C39D}" type="parTrans" cxnId="{5EDE6CE5-7590-4C16-BF02-3FAD9DA23549}">
      <dgm:prSet/>
      <dgm:spPr/>
      <dgm:t>
        <a:bodyPr/>
        <a:lstStyle/>
        <a:p>
          <a:endParaRPr lang="de-DE"/>
        </a:p>
      </dgm:t>
    </dgm:pt>
    <dgm:pt modelId="{9F9B7443-816F-4437-9110-712E4A6C7570}" type="sibTrans" cxnId="{5EDE6CE5-7590-4C16-BF02-3FAD9DA23549}">
      <dgm:prSet/>
      <dgm:spPr/>
      <dgm:t>
        <a:bodyPr/>
        <a:lstStyle/>
        <a:p>
          <a:endParaRPr lang="de-DE"/>
        </a:p>
      </dgm:t>
    </dgm:pt>
    <dgm:pt modelId="{48D8F9EF-C977-406C-AF74-C0817453227D}">
      <dgm:prSet phldrT="[Text]" custT="1"/>
      <dgm:spPr>
        <a:solidFill>
          <a:srgbClr val="007EAF">
            <a:hueOff val="0"/>
            <a:satOff val="0"/>
            <a:lumOff val="0"/>
            <a:alphaOff val="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Experiment anlegen</a:t>
          </a:r>
        </a:p>
      </dgm:t>
    </dgm:pt>
    <dgm:pt modelId="{431CFA07-ED8F-4BE6-9E47-BA4E57D6497F}" type="parTrans" cxnId="{249B0F47-98AE-4FD8-9F0F-AE2FE9350713}">
      <dgm:prSet/>
      <dgm:spPr/>
      <dgm:t>
        <a:bodyPr/>
        <a:lstStyle/>
        <a:p>
          <a:endParaRPr lang="de-DE"/>
        </a:p>
      </dgm:t>
    </dgm:pt>
    <dgm:pt modelId="{D9BCBA1B-B0CE-4FBC-8FB9-3B227AE3FCA4}" type="sibTrans" cxnId="{249B0F47-98AE-4FD8-9F0F-AE2FE9350713}">
      <dgm:prSet/>
      <dgm:spPr/>
      <dgm:t>
        <a:bodyPr/>
        <a:lstStyle/>
        <a:p>
          <a:endParaRPr lang="de-DE"/>
        </a:p>
      </dgm:t>
    </dgm:pt>
    <dgm:pt modelId="{2AA027CC-C4C7-4068-BAEC-AC4A05C0F44F}">
      <dgm:prSet phldrT="[Text]" custT="1"/>
      <dgm:spPr>
        <a:solidFill>
          <a:schemeClr val="tx2">
            <a:lumMod val="40000"/>
            <a:lumOff val="60000"/>
          </a:schemeClr>
        </a:solidFill>
      </dgm:spPr>
      <dgm:t>
        <a:bodyPr/>
        <a:lstStyle/>
        <a:p>
          <a:r>
            <a:rPr lang="de-DE" sz="700" dirty="0"/>
            <a:t>Messung starten</a:t>
          </a:r>
        </a:p>
      </dgm:t>
    </dgm:pt>
    <dgm:pt modelId="{EAFC84D5-45E2-4B30-873F-0E4BB67645BC}" type="parTrans" cxnId="{772B9E0E-5008-43F1-8A95-ADBD3AED23B9}">
      <dgm:prSet/>
      <dgm:spPr/>
      <dgm:t>
        <a:bodyPr/>
        <a:lstStyle/>
        <a:p>
          <a:endParaRPr lang="de-DE"/>
        </a:p>
      </dgm:t>
    </dgm:pt>
    <dgm:pt modelId="{6166538C-C1B3-4A87-B998-56F9DDAAC7D6}" type="sibTrans" cxnId="{772B9E0E-5008-43F1-8A95-ADBD3AED23B9}">
      <dgm:prSet/>
      <dgm:spPr/>
      <dgm:t>
        <a:bodyPr/>
        <a:lstStyle/>
        <a:p>
          <a:endParaRPr lang="de-DE"/>
        </a:p>
      </dgm:t>
    </dgm:pt>
    <dgm:pt modelId="{98210EF1-187F-4C0B-B99E-66E074F61BE5}">
      <dgm:prSet phldrT="[Text]" custT="1"/>
      <dgm:spPr>
        <a:solidFill>
          <a:srgbClr val="007EAF">
            <a:lumMod val="40000"/>
            <a:lumOff val="6000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Hardware konfigurieren</a:t>
          </a:r>
        </a:p>
      </dgm:t>
    </dgm:pt>
    <dgm:pt modelId="{5EAAE2E9-DA8A-4153-A872-2B0A31F7A989}" type="parTrans" cxnId="{55B581BC-6A65-463A-95A8-2877957AD2D2}">
      <dgm:prSet/>
      <dgm:spPr/>
      <dgm:t>
        <a:bodyPr/>
        <a:lstStyle/>
        <a:p>
          <a:endParaRPr lang="de-DE"/>
        </a:p>
      </dgm:t>
    </dgm:pt>
    <dgm:pt modelId="{77A69C91-77DD-468B-9565-4156951A1705}" type="sibTrans" cxnId="{55B581BC-6A65-463A-95A8-2877957AD2D2}">
      <dgm:prSet/>
      <dgm:spPr/>
      <dgm:t>
        <a:bodyPr/>
        <a:lstStyle/>
        <a:p>
          <a:endParaRPr lang="de-DE"/>
        </a:p>
      </dgm:t>
    </dgm:pt>
    <dgm:pt modelId="{CCD19F29-93E2-4339-B21A-AB15C7F5F414}" type="pres">
      <dgm:prSet presAssocID="{007C159C-769C-4DC8-9309-476D4BC931E9}" presName="Name0" presStyleCnt="0">
        <dgm:presLayoutVars>
          <dgm:dir/>
          <dgm:animLvl val="lvl"/>
          <dgm:resizeHandles val="exact"/>
        </dgm:presLayoutVars>
      </dgm:prSet>
      <dgm:spPr/>
    </dgm:pt>
    <dgm:pt modelId="{EC2C5E45-8756-40BD-A265-A01CC51BBDBE}" type="pres">
      <dgm:prSet presAssocID="{80B67602-254D-41A5-9EC0-D9DD2458EEE6}" presName="parTxOnly" presStyleLbl="node1" presStyleIdx="0" presStyleCnt="4">
        <dgm:presLayoutVars>
          <dgm:chMax val="0"/>
          <dgm:chPref val="0"/>
          <dgm:bulletEnabled val="1"/>
        </dgm:presLayoutVars>
      </dgm:prSet>
      <dgm:spPr>
        <a:xfrm>
          <a:off x="2206" y="388898"/>
          <a:ext cx="1284572" cy="513828"/>
        </a:xfrm>
        <a:prstGeom prst="chevron">
          <a:avLst/>
        </a:prstGeom>
      </dgm:spPr>
    </dgm:pt>
    <dgm:pt modelId="{7936361B-4027-4EBA-8B03-8CB6C5513FEF}" type="pres">
      <dgm:prSet presAssocID="{9F9B7443-816F-4437-9110-712E4A6C7570}" presName="parTxOnlySpace" presStyleCnt="0"/>
      <dgm:spPr/>
    </dgm:pt>
    <dgm:pt modelId="{6C46DC6F-26D4-4431-800E-E0A256F60D07}" type="pres">
      <dgm:prSet presAssocID="{98210EF1-187F-4C0B-B99E-66E074F61BE5}" presName="parTxOnly" presStyleLbl="node1" presStyleIdx="1" presStyleCnt="4">
        <dgm:presLayoutVars>
          <dgm:chMax val="0"/>
          <dgm:chPref val="0"/>
          <dgm:bulletEnabled val="1"/>
        </dgm:presLayoutVars>
      </dgm:prSet>
      <dgm:spPr>
        <a:xfrm>
          <a:off x="1158321" y="388898"/>
          <a:ext cx="1284572" cy="513828"/>
        </a:xfrm>
        <a:prstGeom prst="chevron">
          <a:avLst/>
        </a:prstGeom>
      </dgm:spPr>
    </dgm:pt>
    <dgm:pt modelId="{1654404C-7969-4EDA-9902-392DA39FEED9}" type="pres">
      <dgm:prSet presAssocID="{77A69C91-77DD-468B-9565-4156951A1705}" presName="parTxOnlySpace" presStyleCnt="0"/>
      <dgm:spPr/>
    </dgm:pt>
    <dgm:pt modelId="{C19F9526-A18C-4919-A5F0-512B4CA836B3}" type="pres">
      <dgm:prSet presAssocID="{48D8F9EF-C977-406C-AF74-C0817453227D}" presName="parTxOnly" presStyleLbl="node1" presStyleIdx="2" presStyleCnt="4">
        <dgm:presLayoutVars>
          <dgm:chMax val="0"/>
          <dgm:chPref val="0"/>
          <dgm:bulletEnabled val="1"/>
        </dgm:presLayoutVars>
      </dgm:prSet>
      <dgm:spPr>
        <a:xfrm>
          <a:off x="2314436" y="388898"/>
          <a:ext cx="1284572" cy="513828"/>
        </a:xfrm>
        <a:prstGeom prst="chevron">
          <a:avLst/>
        </a:prstGeom>
      </dgm:spPr>
    </dgm:pt>
    <dgm:pt modelId="{D04F7057-DCA5-43EA-A5A5-624AB850F058}" type="pres">
      <dgm:prSet presAssocID="{D9BCBA1B-B0CE-4FBC-8FB9-3B227AE3FCA4}" presName="parTxOnlySpace" presStyleCnt="0"/>
      <dgm:spPr/>
    </dgm:pt>
    <dgm:pt modelId="{634875AF-A683-4349-BF19-6AEB91119FC9}" type="pres">
      <dgm:prSet presAssocID="{2AA027CC-C4C7-4068-BAEC-AC4A05C0F44F}" presName="parTxOnly" presStyleLbl="node1" presStyleIdx="3" presStyleCnt="4">
        <dgm:presLayoutVars>
          <dgm:chMax val="0"/>
          <dgm:chPref val="0"/>
          <dgm:bulletEnabled val="1"/>
        </dgm:presLayoutVars>
      </dgm:prSet>
      <dgm:spPr/>
    </dgm:pt>
  </dgm:ptLst>
  <dgm:cxnLst>
    <dgm:cxn modelId="{772B9E0E-5008-43F1-8A95-ADBD3AED23B9}" srcId="{007C159C-769C-4DC8-9309-476D4BC931E9}" destId="{2AA027CC-C4C7-4068-BAEC-AC4A05C0F44F}" srcOrd="3" destOrd="0" parTransId="{EAFC84D5-45E2-4B30-873F-0E4BB67645BC}" sibTransId="{6166538C-C1B3-4A87-B998-56F9DDAAC7D6}"/>
    <dgm:cxn modelId="{F7250E1F-4686-4354-B3C4-F8283B0CC356}" type="presOf" srcId="{48D8F9EF-C977-406C-AF74-C0817453227D}" destId="{C19F9526-A18C-4919-A5F0-512B4CA836B3}" srcOrd="0" destOrd="0" presId="urn:microsoft.com/office/officeart/2005/8/layout/chevron1"/>
    <dgm:cxn modelId="{C8A84439-B36D-4C44-BD84-85CE79310DAC}" type="presOf" srcId="{98210EF1-187F-4C0B-B99E-66E074F61BE5}" destId="{6C46DC6F-26D4-4431-800E-E0A256F60D07}" srcOrd="0" destOrd="0" presId="urn:microsoft.com/office/officeart/2005/8/layout/chevron1"/>
    <dgm:cxn modelId="{5AF15543-AC4E-441A-A318-F611519BB9D6}" type="presOf" srcId="{80B67602-254D-41A5-9EC0-D9DD2458EEE6}" destId="{EC2C5E45-8756-40BD-A265-A01CC51BBDBE}" srcOrd="0" destOrd="0" presId="urn:microsoft.com/office/officeart/2005/8/layout/chevron1"/>
    <dgm:cxn modelId="{249B0F47-98AE-4FD8-9F0F-AE2FE9350713}" srcId="{007C159C-769C-4DC8-9309-476D4BC931E9}" destId="{48D8F9EF-C977-406C-AF74-C0817453227D}" srcOrd="2" destOrd="0" parTransId="{431CFA07-ED8F-4BE6-9E47-BA4E57D6497F}" sibTransId="{D9BCBA1B-B0CE-4FBC-8FB9-3B227AE3FCA4}"/>
    <dgm:cxn modelId="{FFD90280-69B7-43EC-B27A-2FEE8F754EA9}" type="presOf" srcId="{2AA027CC-C4C7-4068-BAEC-AC4A05C0F44F}" destId="{634875AF-A683-4349-BF19-6AEB91119FC9}" srcOrd="0" destOrd="0" presId="urn:microsoft.com/office/officeart/2005/8/layout/chevron1"/>
    <dgm:cxn modelId="{0B1D74B6-3A51-4AEF-A57D-E82DF601F23B}" type="presOf" srcId="{007C159C-769C-4DC8-9309-476D4BC931E9}" destId="{CCD19F29-93E2-4339-B21A-AB15C7F5F414}" srcOrd="0" destOrd="0" presId="urn:microsoft.com/office/officeart/2005/8/layout/chevron1"/>
    <dgm:cxn modelId="{55B581BC-6A65-463A-95A8-2877957AD2D2}" srcId="{007C159C-769C-4DC8-9309-476D4BC931E9}" destId="{98210EF1-187F-4C0B-B99E-66E074F61BE5}" srcOrd="1" destOrd="0" parTransId="{5EAAE2E9-DA8A-4153-A872-2B0A31F7A989}" sibTransId="{77A69C91-77DD-468B-9565-4156951A1705}"/>
    <dgm:cxn modelId="{5EDE6CE5-7590-4C16-BF02-3FAD9DA23549}" srcId="{007C159C-769C-4DC8-9309-476D4BC931E9}" destId="{80B67602-254D-41A5-9EC0-D9DD2458EEE6}" srcOrd="0" destOrd="0" parTransId="{CEB1D54B-5609-4E64-826A-25B165F7C39D}" sibTransId="{9F9B7443-816F-4437-9110-712E4A6C7570}"/>
    <dgm:cxn modelId="{B3B27273-C997-4339-B0EA-023CFE27F777}" type="presParOf" srcId="{CCD19F29-93E2-4339-B21A-AB15C7F5F414}" destId="{EC2C5E45-8756-40BD-A265-A01CC51BBDBE}" srcOrd="0" destOrd="0" presId="urn:microsoft.com/office/officeart/2005/8/layout/chevron1"/>
    <dgm:cxn modelId="{BFA7ED31-6DBF-4AF1-A169-B971EC37134B}" type="presParOf" srcId="{CCD19F29-93E2-4339-B21A-AB15C7F5F414}" destId="{7936361B-4027-4EBA-8B03-8CB6C5513FEF}" srcOrd="1" destOrd="0" presId="urn:microsoft.com/office/officeart/2005/8/layout/chevron1"/>
    <dgm:cxn modelId="{F92F89D2-9F29-453F-B314-C42E321AD835}" type="presParOf" srcId="{CCD19F29-93E2-4339-B21A-AB15C7F5F414}" destId="{6C46DC6F-26D4-4431-800E-E0A256F60D07}" srcOrd="2" destOrd="0" presId="urn:microsoft.com/office/officeart/2005/8/layout/chevron1"/>
    <dgm:cxn modelId="{48D872F4-3634-42C8-9D4E-7EA34655F9F3}" type="presParOf" srcId="{CCD19F29-93E2-4339-B21A-AB15C7F5F414}" destId="{1654404C-7969-4EDA-9902-392DA39FEED9}" srcOrd="3" destOrd="0" presId="urn:microsoft.com/office/officeart/2005/8/layout/chevron1"/>
    <dgm:cxn modelId="{E7990526-9E43-4E45-BCF7-E093CB2BA623}" type="presParOf" srcId="{CCD19F29-93E2-4339-B21A-AB15C7F5F414}" destId="{C19F9526-A18C-4919-A5F0-512B4CA836B3}" srcOrd="4" destOrd="0" presId="urn:microsoft.com/office/officeart/2005/8/layout/chevron1"/>
    <dgm:cxn modelId="{7018633A-DCD4-4AF9-93B9-4E740F8261E7}" type="presParOf" srcId="{CCD19F29-93E2-4339-B21A-AB15C7F5F414}" destId="{D04F7057-DCA5-43EA-A5A5-624AB850F058}" srcOrd="5" destOrd="0" presId="urn:microsoft.com/office/officeart/2005/8/layout/chevron1"/>
    <dgm:cxn modelId="{0E1E69C3-6814-42D1-BF79-95134942E1AF}" type="presParOf" srcId="{CCD19F29-93E2-4339-B21A-AB15C7F5F414}" destId="{634875AF-A683-4349-BF19-6AEB91119FC9}"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07C159C-769C-4DC8-9309-476D4BC931E9}" type="doc">
      <dgm:prSet loTypeId="urn:microsoft.com/office/officeart/2005/8/layout/chevron1" loCatId="process" qsTypeId="urn:microsoft.com/office/officeart/2005/8/quickstyle/simple1" qsCatId="simple" csTypeId="urn:microsoft.com/office/officeart/2005/8/colors/accent0_3" csCatId="mainScheme" phldr="1"/>
      <dgm:spPr/>
    </dgm:pt>
    <dgm:pt modelId="{80B67602-254D-41A5-9EC0-D9DD2458EEE6}">
      <dgm:prSet phldrT="[Text]" custT="1"/>
      <dgm:spPr>
        <a:solidFill>
          <a:srgbClr val="007EAF">
            <a:lumMod val="40000"/>
            <a:lumOff val="6000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Arbeitsumgebung einrichten</a:t>
          </a:r>
        </a:p>
      </dgm:t>
    </dgm:pt>
    <dgm:pt modelId="{CEB1D54B-5609-4E64-826A-25B165F7C39D}" type="parTrans" cxnId="{5EDE6CE5-7590-4C16-BF02-3FAD9DA23549}">
      <dgm:prSet/>
      <dgm:spPr/>
      <dgm:t>
        <a:bodyPr/>
        <a:lstStyle/>
        <a:p>
          <a:endParaRPr lang="de-DE"/>
        </a:p>
      </dgm:t>
    </dgm:pt>
    <dgm:pt modelId="{9F9B7443-816F-4437-9110-712E4A6C7570}" type="sibTrans" cxnId="{5EDE6CE5-7590-4C16-BF02-3FAD9DA23549}">
      <dgm:prSet/>
      <dgm:spPr/>
      <dgm:t>
        <a:bodyPr/>
        <a:lstStyle/>
        <a:p>
          <a:endParaRPr lang="de-DE"/>
        </a:p>
      </dgm:t>
    </dgm:pt>
    <dgm:pt modelId="{48D8F9EF-C977-406C-AF74-C0817453227D}">
      <dgm:prSet phldrT="[Text]" custT="1"/>
      <dgm:spPr>
        <a:solidFill>
          <a:srgbClr val="007EAF">
            <a:hueOff val="0"/>
            <a:satOff val="0"/>
            <a:lumOff val="0"/>
            <a:alphaOff val="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Experiment anlegen</a:t>
          </a:r>
        </a:p>
      </dgm:t>
    </dgm:pt>
    <dgm:pt modelId="{431CFA07-ED8F-4BE6-9E47-BA4E57D6497F}" type="parTrans" cxnId="{249B0F47-98AE-4FD8-9F0F-AE2FE9350713}">
      <dgm:prSet/>
      <dgm:spPr/>
      <dgm:t>
        <a:bodyPr/>
        <a:lstStyle/>
        <a:p>
          <a:endParaRPr lang="de-DE"/>
        </a:p>
      </dgm:t>
    </dgm:pt>
    <dgm:pt modelId="{D9BCBA1B-B0CE-4FBC-8FB9-3B227AE3FCA4}" type="sibTrans" cxnId="{249B0F47-98AE-4FD8-9F0F-AE2FE9350713}">
      <dgm:prSet/>
      <dgm:spPr/>
      <dgm:t>
        <a:bodyPr/>
        <a:lstStyle/>
        <a:p>
          <a:endParaRPr lang="de-DE"/>
        </a:p>
      </dgm:t>
    </dgm:pt>
    <dgm:pt modelId="{2AA027CC-C4C7-4068-BAEC-AC4A05C0F44F}">
      <dgm:prSet phldrT="[Text]" custT="1"/>
      <dgm:spPr>
        <a:solidFill>
          <a:schemeClr val="tx2">
            <a:lumMod val="40000"/>
            <a:lumOff val="60000"/>
          </a:schemeClr>
        </a:solidFill>
      </dgm:spPr>
      <dgm:t>
        <a:bodyPr/>
        <a:lstStyle/>
        <a:p>
          <a:r>
            <a:rPr lang="de-DE" sz="700" dirty="0"/>
            <a:t>Messung starten</a:t>
          </a:r>
        </a:p>
      </dgm:t>
    </dgm:pt>
    <dgm:pt modelId="{EAFC84D5-45E2-4B30-873F-0E4BB67645BC}" type="parTrans" cxnId="{772B9E0E-5008-43F1-8A95-ADBD3AED23B9}">
      <dgm:prSet/>
      <dgm:spPr/>
      <dgm:t>
        <a:bodyPr/>
        <a:lstStyle/>
        <a:p>
          <a:endParaRPr lang="de-DE"/>
        </a:p>
      </dgm:t>
    </dgm:pt>
    <dgm:pt modelId="{6166538C-C1B3-4A87-B998-56F9DDAAC7D6}" type="sibTrans" cxnId="{772B9E0E-5008-43F1-8A95-ADBD3AED23B9}">
      <dgm:prSet/>
      <dgm:spPr/>
      <dgm:t>
        <a:bodyPr/>
        <a:lstStyle/>
        <a:p>
          <a:endParaRPr lang="de-DE"/>
        </a:p>
      </dgm:t>
    </dgm:pt>
    <dgm:pt modelId="{98210EF1-187F-4C0B-B99E-66E074F61BE5}">
      <dgm:prSet phldrT="[Text]" custT="1"/>
      <dgm:spPr>
        <a:solidFill>
          <a:srgbClr val="007EAF">
            <a:lumMod val="40000"/>
            <a:lumOff val="6000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Hardware konfigurieren</a:t>
          </a:r>
        </a:p>
      </dgm:t>
    </dgm:pt>
    <dgm:pt modelId="{5EAAE2E9-DA8A-4153-A872-2B0A31F7A989}" type="parTrans" cxnId="{55B581BC-6A65-463A-95A8-2877957AD2D2}">
      <dgm:prSet/>
      <dgm:spPr/>
      <dgm:t>
        <a:bodyPr/>
        <a:lstStyle/>
        <a:p>
          <a:endParaRPr lang="de-DE"/>
        </a:p>
      </dgm:t>
    </dgm:pt>
    <dgm:pt modelId="{77A69C91-77DD-468B-9565-4156951A1705}" type="sibTrans" cxnId="{55B581BC-6A65-463A-95A8-2877957AD2D2}">
      <dgm:prSet/>
      <dgm:spPr/>
      <dgm:t>
        <a:bodyPr/>
        <a:lstStyle/>
        <a:p>
          <a:endParaRPr lang="de-DE"/>
        </a:p>
      </dgm:t>
    </dgm:pt>
    <dgm:pt modelId="{CCD19F29-93E2-4339-B21A-AB15C7F5F414}" type="pres">
      <dgm:prSet presAssocID="{007C159C-769C-4DC8-9309-476D4BC931E9}" presName="Name0" presStyleCnt="0">
        <dgm:presLayoutVars>
          <dgm:dir/>
          <dgm:animLvl val="lvl"/>
          <dgm:resizeHandles val="exact"/>
        </dgm:presLayoutVars>
      </dgm:prSet>
      <dgm:spPr/>
    </dgm:pt>
    <dgm:pt modelId="{EC2C5E45-8756-40BD-A265-A01CC51BBDBE}" type="pres">
      <dgm:prSet presAssocID="{80B67602-254D-41A5-9EC0-D9DD2458EEE6}" presName="parTxOnly" presStyleLbl="node1" presStyleIdx="0" presStyleCnt="4">
        <dgm:presLayoutVars>
          <dgm:chMax val="0"/>
          <dgm:chPref val="0"/>
          <dgm:bulletEnabled val="1"/>
        </dgm:presLayoutVars>
      </dgm:prSet>
      <dgm:spPr>
        <a:xfrm>
          <a:off x="2206" y="388898"/>
          <a:ext cx="1284572" cy="513828"/>
        </a:xfrm>
        <a:prstGeom prst="chevron">
          <a:avLst/>
        </a:prstGeom>
      </dgm:spPr>
    </dgm:pt>
    <dgm:pt modelId="{7936361B-4027-4EBA-8B03-8CB6C5513FEF}" type="pres">
      <dgm:prSet presAssocID="{9F9B7443-816F-4437-9110-712E4A6C7570}" presName="parTxOnlySpace" presStyleCnt="0"/>
      <dgm:spPr/>
    </dgm:pt>
    <dgm:pt modelId="{6C46DC6F-26D4-4431-800E-E0A256F60D07}" type="pres">
      <dgm:prSet presAssocID="{98210EF1-187F-4C0B-B99E-66E074F61BE5}" presName="parTxOnly" presStyleLbl="node1" presStyleIdx="1" presStyleCnt="4">
        <dgm:presLayoutVars>
          <dgm:chMax val="0"/>
          <dgm:chPref val="0"/>
          <dgm:bulletEnabled val="1"/>
        </dgm:presLayoutVars>
      </dgm:prSet>
      <dgm:spPr>
        <a:xfrm>
          <a:off x="1158321" y="388898"/>
          <a:ext cx="1284572" cy="513828"/>
        </a:xfrm>
        <a:prstGeom prst="chevron">
          <a:avLst/>
        </a:prstGeom>
      </dgm:spPr>
    </dgm:pt>
    <dgm:pt modelId="{1654404C-7969-4EDA-9902-392DA39FEED9}" type="pres">
      <dgm:prSet presAssocID="{77A69C91-77DD-468B-9565-4156951A1705}" presName="parTxOnlySpace" presStyleCnt="0"/>
      <dgm:spPr/>
    </dgm:pt>
    <dgm:pt modelId="{C19F9526-A18C-4919-A5F0-512B4CA836B3}" type="pres">
      <dgm:prSet presAssocID="{48D8F9EF-C977-406C-AF74-C0817453227D}" presName="parTxOnly" presStyleLbl="node1" presStyleIdx="2" presStyleCnt="4">
        <dgm:presLayoutVars>
          <dgm:chMax val="0"/>
          <dgm:chPref val="0"/>
          <dgm:bulletEnabled val="1"/>
        </dgm:presLayoutVars>
      </dgm:prSet>
      <dgm:spPr>
        <a:xfrm>
          <a:off x="2314436" y="388898"/>
          <a:ext cx="1284572" cy="513828"/>
        </a:xfrm>
        <a:prstGeom prst="chevron">
          <a:avLst/>
        </a:prstGeom>
      </dgm:spPr>
    </dgm:pt>
    <dgm:pt modelId="{D04F7057-DCA5-43EA-A5A5-624AB850F058}" type="pres">
      <dgm:prSet presAssocID="{D9BCBA1B-B0CE-4FBC-8FB9-3B227AE3FCA4}" presName="parTxOnlySpace" presStyleCnt="0"/>
      <dgm:spPr/>
    </dgm:pt>
    <dgm:pt modelId="{634875AF-A683-4349-BF19-6AEB91119FC9}" type="pres">
      <dgm:prSet presAssocID="{2AA027CC-C4C7-4068-BAEC-AC4A05C0F44F}" presName="parTxOnly" presStyleLbl="node1" presStyleIdx="3" presStyleCnt="4">
        <dgm:presLayoutVars>
          <dgm:chMax val="0"/>
          <dgm:chPref val="0"/>
          <dgm:bulletEnabled val="1"/>
        </dgm:presLayoutVars>
      </dgm:prSet>
      <dgm:spPr/>
    </dgm:pt>
  </dgm:ptLst>
  <dgm:cxnLst>
    <dgm:cxn modelId="{772B9E0E-5008-43F1-8A95-ADBD3AED23B9}" srcId="{007C159C-769C-4DC8-9309-476D4BC931E9}" destId="{2AA027CC-C4C7-4068-BAEC-AC4A05C0F44F}" srcOrd="3" destOrd="0" parTransId="{EAFC84D5-45E2-4B30-873F-0E4BB67645BC}" sibTransId="{6166538C-C1B3-4A87-B998-56F9DDAAC7D6}"/>
    <dgm:cxn modelId="{F7250E1F-4686-4354-B3C4-F8283B0CC356}" type="presOf" srcId="{48D8F9EF-C977-406C-AF74-C0817453227D}" destId="{C19F9526-A18C-4919-A5F0-512B4CA836B3}" srcOrd="0" destOrd="0" presId="urn:microsoft.com/office/officeart/2005/8/layout/chevron1"/>
    <dgm:cxn modelId="{C8A84439-B36D-4C44-BD84-85CE79310DAC}" type="presOf" srcId="{98210EF1-187F-4C0B-B99E-66E074F61BE5}" destId="{6C46DC6F-26D4-4431-800E-E0A256F60D07}" srcOrd="0" destOrd="0" presId="urn:microsoft.com/office/officeart/2005/8/layout/chevron1"/>
    <dgm:cxn modelId="{5AF15543-AC4E-441A-A318-F611519BB9D6}" type="presOf" srcId="{80B67602-254D-41A5-9EC0-D9DD2458EEE6}" destId="{EC2C5E45-8756-40BD-A265-A01CC51BBDBE}" srcOrd="0" destOrd="0" presId="urn:microsoft.com/office/officeart/2005/8/layout/chevron1"/>
    <dgm:cxn modelId="{249B0F47-98AE-4FD8-9F0F-AE2FE9350713}" srcId="{007C159C-769C-4DC8-9309-476D4BC931E9}" destId="{48D8F9EF-C977-406C-AF74-C0817453227D}" srcOrd="2" destOrd="0" parTransId="{431CFA07-ED8F-4BE6-9E47-BA4E57D6497F}" sibTransId="{D9BCBA1B-B0CE-4FBC-8FB9-3B227AE3FCA4}"/>
    <dgm:cxn modelId="{FFD90280-69B7-43EC-B27A-2FEE8F754EA9}" type="presOf" srcId="{2AA027CC-C4C7-4068-BAEC-AC4A05C0F44F}" destId="{634875AF-A683-4349-BF19-6AEB91119FC9}" srcOrd="0" destOrd="0" presId="urn:microsoft.com/office/officeart/2005/8/layout/chevron1"/>
    <dgm:cxn modelId="{0B1D74B6-3A51-4AEF-A57D-E82DF601F23B}" type="presOf" srcId="{007C159C-769C-4DC8-9309-476D4BC931E9}" destId="{CCD19F29-93E2-4339-B21A-AB15C7F5F414}" srcOrd="0" destOrd="0" presId="urn:microsoft.com/office/officeart/2005/8/layout/chevron1"/>
    <dgm:cxn modelId="{55B581BC-6A65-463A-95A8-2877957AD2D2}" srcId="{007C159C-769C-4DC8-9309-476D4BC931E9}" destId="{98210EF1-187F-4C0B-B99E-66E074F61BE5}" srcOrd="1" destOrd="0" parTransId="{5EAAE2E9-DA8A-4153-A872-2B0A31F7A989}" sibTransId="{77A69C91-77DD-468B-9565-4156951A1705}"/>
    <dgm:cxn modelId="{5EDE6CE5-7590-4C16-BF02-3FAD9DA23549}" srcId="{007C159C-769C-4DC8-9309-476D4BC931E9}" destId="{80B67602-254D-41A5-9EC0-D9DD2458EEE6}" srcOrd="0" destOrd="0" parTransId="{CEB1D54B-5609-4E64-826A-25B165F7C39D}" sibTransId="{9F9B7443-816F-4437-9110-712E4A6C7570}"/>
    <dgm:cxn modelId="{B3B27273-C997-4339-B0EA-023CFE27F777}" type="presParOf" srcId="{CCD19F29-93E2-4339-B21A-AB15C7F5F414}" destId="{EC2C5E45-8756-40BD-A265-A01CC51BBDBE}" srcOrd="0" destOrd="0" presId="urn:microsoft.com/office/officeart/2005/8/layout/chevron1"/>
    <dgm:cxn modelId="{BFA7ED31-6DBF-4AF1-A169-B971EC37134B}" type="presParOf" srcId="{CCD19F29-93E2-4339-B21A-AB15C7F5F414}" destId="{7936361B-4027-4EBA-8B03-8CB6C5513FEF}" srcOrd="1" destOrd="0" presId="urn:microsoft.com/office/officeart/2005/8/layout/chevron1"/>
    <dgm:cxn modelId="{F92F89D2-9F29-453F-B314-C42E321AD835}" type="presParOf" srcId="{CCD19F29-93E2-4339-B21A-AB15C7F5F414}" destId="{6C46DC6F-26D4-4431-800E-E0A256F60D07}" srcOrd="2" destOrd="0" presId="urn:microsoft.com/office/officeart/2005/8/layout/chevron1"/>
    <dgm:cxn modelId="{48D872F4-3634-42C8-9D4E-7EA34655F9F3}" type="presParOf" srcId="{CCD19F29-93E2-4339-B21A-AB15C7F5F414}" destId="{1654404C-7969-4EDA-9902-392DA39FEED9}" srcOrd="3" destOrd="0" presId="urn:microsoft.com/office/officeart/2005/8/layout/chevron1"/>
    <dgm:cxn modelId="{E7990526-9E43-4E45-BCF7-E093CB2BA623}" type="presParOf" srcId="{CCD19F29-93E2-4339-B21A-AB15C7F5F414}" destId="{C19F9526-A18C-4919-A5F0-512B4CA836B3}" srcOrd="4" destOrd="0" presId="urn:microsoft.com/office/officeart/2005/8/layout/chevron1"/>
    <dgm:cxn modelId="{7018633A-DCD4-4AF9-93B9-4E740F8261E7}" type="presParOf" srcId="{CCD19F29-93E2-4339-B21A-AB15C7F5F414}" destId="{D04F7057-DCA5-43EA-A5A5-624AB850F058}" srcOrd="5" destOrd="0" presId="urn:microsoft.com/office/officeart/2005/8/layout/chevron1"/>
    <dgm:cxn modelId="{0E1E69C3-6814-42D1-BF79-95134942E1AF}" type="presParOf" srcId="{CCD19F29-93E2-4339-B21A-AB15C7F5F414}" destId="{634875AF-A683-4349-BF19-6AEB91119FC9}"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07C159C-769C-4DC8-9309-476D4BC931E9}" type="doc">
      <dgm:prSet loTypeId="urn:microsoft.com/office/officeart/2005/8/layout/chevron1" loCatId="process" qsTypeId="urn:microsoft.com/office/officeart/2005/8/quickstyle/simple1" qsCatId="simple" csTypeId="urn:microsoft.com/office/officeart/2005/8/colors/accent0_3" csCatId="mainScheme" phldr="1"/>
      <dgm:spPr/>
    </dgm:pt>
    <dgm:pt modelId="{80B67602-254D-41A5-9EC0-D9DD2458EEE6}">
      <dgm:prSet phldrT="[Text]" custT="1"/>
      <dgm:spPr>
        <a:solidFill>
          <a:srgbClr val="007EAF">
            <a:lumMod val="40000"/>
            <a:lumOff val="6000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Arbeitsumgebung einrichten</a:t>
          </a:r>
        </a:p>
      </dgm:t>
    </dgm:pt>
    <dgm:pt modelId="{CEB1D54B-5609-4E64-826A-25B165F7C39D}" type="parTrans" cxnId="{5EDE6CE5-7590-4C16-BF02-3FAD9DA23549}">
      <dgm:prSet/>
      <dgm:spPr/>
      <dgm:t>
        <a:bodyPr/>
        <a:lstStyle/>
        <a:p>
          <a:endParaRPr lang="de-DE"/>
        </a:p>
      </dgm:t>
    </dgm:pt>
    <dgm:pt modelId="{9F9B7443-816F-4437-9110-712E4A6C7570}" type="sibTrans" cxnId="{5EDE6CE5-7590-4C16-BF02-3FAD9DA23549}">
      <dgm:prSet/>
      <dgm:spPr/>
      <dgm:t>
        <a:bodyPr/>
        <a:lstStyle/>
        <a:p>
          <a:endParaRPr lang="de-DE"/>
        </a:p>
      </dgm:t>
    </dgm:pt>
    <dgm:pt modelId="{48D8F9EF-C977-406C-AF74-C0817453227D}">
      <dgm:prSet phldrT="[Text]" custT="1"/>
      <dgm:spPr>
        <a:solidFill>
          <a:srgbClr val="007EAF">
            <a:hueOff val="0"/>
            <a:satOff val="0"/>
            <a:lumOff val="0"/>
            <a:alphaOff val="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Experiment anlegen</a:t>
          </a:r>
        </a:p>
      </dgm:t>
    </dgm:pt>
    <dgm:pt modelId="{431CFA07-ED8F-4BE6-9E47-BA4E57D6497F}" type="parTrans" cxnId="{249B0F47-98AE-4FD8-9F0F-AE2FE9350713}">
      <dgm:prSet/>
      <dgm:spPr/>
      <dgm:t>
        <a:bodyPr/>
        <a:lstStyle/>
        <a:p>
          <a:endParaRPr lang="de-DE"/>
        </a:p>
      </dgm:t>
    </dgm:pt>
    <dgm:pt modelId="{D9BCBA1B-B0CE-4FBC-8FB9-3B227AE3FCA4}" type="sibTrans" cxnId="{249B0F47-98AE-4FD8-9F0F-AE2FE9350713}">
      <dgm:prSet/>
      <dgm:spPr/>
      <dgm:t>
        <a:bodyPr/>
        <a:lstStyle/>
        <a:p>
          <a:endParaRPr lang="de-DE"/>
        </a:p>
      </dgm:t>
    </dgm:pt>
    <dgm:pt modelId="{2AA027CC-C4C7-4068-BAEC-AC4A05C0F44F}">
      <dgm:prSet phldrT="[Text]" custT="1"/>
      <dgm:spPr>
        <a:solidFill>
          <a:schemeClr val="tx2">
            <a:lumMod val="40000"/>
            <a:lumOff val="60000"/>
          </a:schemeClr>
        </a:solidFill>
      </dgm:spPr>
      <dgm:t>
        <a:bodyPr/>
        <a:lstStyle/>
        <a:p>
          <a:r>
            <a:rPr lang="de-DE" sz="700" dirty="0"/>
            <a:t>Messung starten</a:t>
          </a:r>
        </a:p>
      </dgm:t>
    </dgm:pt>
    <dgm:pt modelId="{EAFC84D5-45E2-4B30-873F-0E4BB67645BC}" type="parTrans" cxnId="{772B9E0E-5008-43F1-8A95-ADBD3AED23B9}">
      <dgm:prSet/>
      <dgm:spPr/>
      <dgm:t>
        <a:bodyPr/>
        <a:lstStyle/>
        <a:p>
          <a:endParaRPr lang="de-DE"/>
        </a:p>
      </dgm:t>
    </dgm:pt>
    <dgm:pt modelId="{6166538C-C1B3-4A87-B998-56F9DDAAC7D6}" type="sibTrans" cxnId="{772B9E0E-5008-43F1-8A95-ADBD3AED23B9}">
      <dgm:prSet/>
      <dgm:spPr/>
      <dgm:t>
        <a:bodyPr/>
        <a:lstStyle/>
        <a:p>
          <a:endParaRPr lang="de-DE"/>
        </a:p>
      </dgm:t>
    </dgm:pt>
    <dgm:pt modelId="{98210EF1-187F-4C0B-B99E-66E074F61BE5}">
      <dgm:prSet phldrT="[Text]" custT="1"/>
      <dgm:spPr>
        <a:solidFill>
          <a:srgbClr val="007EAF">
            <a:lumMod val="40000"/>
            <a:lumOff val="6000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Hardware konfigurieren</a:t>
          </a:r>
        </a:p>
      </dgm:t>
    </dgm:pt>
    <dgm:pt modelId="{5EAAE2E9-DA8A-4153-A872-2B0A31F7A989}" type="parTrans" cxnId="{55B581BC-6A65-463A-95A8-2877957AD2D2}">
      <dgm:prSet/>
      <dgm:spPr/>
      <dgm:t>
        <a:bodyPr/>
        <a:lstStyle/>
        <a:p>
          <a:endParaRPr lang="de-DE"/>
        </a:p>
      </dgm:t>
    </dgm:pt>
    <dgm:pt modelId="{77A69C91-77DD-468B-9565-4156951A1705}" type="sibTrans" cxnId="{55B581BC-6A65-463A-95A8-2877957AD2D2}">
      <dgm:prSet/>
      <dgm:spPr/>
      <dgm:t>
        <a:bodyPr/>
        <a:lstStyle/>
        <a:p>
          <a:endParaRPr lang="de-DE"/>
        </a:p>
      </dgm:t>
    </dgm:pt>
    <dgm:pt modelId="{CCD19F29-93E2-4339-B21A-AB15C7F5F414}" type="pres">
      <dgm:prSet presAssocID="{007C159C-769C-4DC8-9309-476D4BC931E9}" presName="Name0" presStyleCnt="0">
        <dgm:presLayoutVars>
          <dgm:dir/>
          <dgm:animLvl val="lvl"/>
          <dgm:resizeHandles val="exact"/>
        </dgm:presLayoutVars>
      </dgm:prSet>
      <dgm:spPr/>
    </dgm:pt>
    <dgm:pt modelId="{EC2C5E45-8756-40BD-A265-A01CC51BBDBE}" type="pres">
      <dgm:prSet presAssocID="{80B67602-254D-41A5-9EC0-D9DD2458EEE6}" presName="parTxOnly" presStyleLbl="node1" presStyleIdx="0" presStyleCnt="4">
        <dgm:presLayoutVars>
          <dgm:chMax val="0"/>
          <dgm:chPref val="0"/>
          <dgm:bulletEnabled val="1"/>
        </dgm:presLayoutVars>
      </dgm:prSet>
      <dgm:spPr>
        <a:xfrm>
          <a:off x="2206" y="388898"/>
          <a:ext cx="1284572" cy="513828"/>
        </a:xfrm>
        <a:prstGeom prst="chevron">
          <a:avLst/>
        </a:prstGeom>
      </dgm:spPr>
    </dgm:pt>
    <dgm:pt modelId="{7936361B-4027-4EBA-8B03-8CB6C5513FEF}" type="pres">
      <dgm:prSet presAssocID="{9F9B7443-816F-4437-9110-712E4A6C7570}" presName="parTxOnlySpace" presStyleCnt="0"/>
      <dgm:spPr/>
    </dgm:pt>
    <dgm:pt modelId="{6C46DC6F-26D4-4431-800E-E0A256F60D07}" type="pres">
      <dgm:prSet presAssocID="{98210EF1-187F-4C0B-B99E-66E074F61BE5}" presName="parTxOnly" presStyleLbl="node1" presStyleIdx="1" presStyleCnt="4">
        <dgm:presLayoutVars>
          <dgm:chMax val="0"/>
          <dgm:chPref val="0"/>
          <dgm:bulletEnabled val="1"/>
        </dgm:presLayoutVars>
      </dgm:prSet>
      <dgm:spPr>
        <a:xfrm>
          <a:off x="1158321" y="388898"/>
          <a:ext cx="1284572" cy="513828"/>
        </a:xfrm>
        <a:prstGeom prst="chevron">
          <a:avLst/>
        </a:prstGeom>
      </dgm:spPr>
    </dgm:pt>
    <dgm:pt modelId="{1654404C-7969-4EDA-9902-392DA39FEED9}" type="pres">
      <dgm:prSet presAssocID="{77A69C91-77DD-468B-9565-4156951A1705}" presName="parTxOnlySpace" presStyleCnt="0"/>
      <dgm:spPr/>
    </dgm:pt>
    <dgm:pt modelId="{C19F9526-A18C-4919-A5F0-512B4CA836B3}" type="pres">
      <dgm:prSet presAssocID="{48D8F9EF-C977-406C-AF74-C0817453227D}" presName="parTxOnly" presStyleLbl="node1" presStyleIdx="2" presStyleCnt="4">
        <dgm:presLayoutVars>
          <dgm:chMax val="0"/>
          <dgm:chPref val="0"/>
          <dgm:bulletEnabled val="1"/>
        </dgm:presLayoutVars>
      </dgm:prSet>
      <dgm:spPr>
        <a:xfrm>
          <a:off x="2314436" y="388898"/>
          <a:ext cx="1284572" cy="513828"/>
        </a:xfrm>
        <a:prstGeom prst="chevron">
          <a:avLst/>
        </a:prstGeom>
      </dgm:spPr>
    </dgm:pt>
    <dgm:pt modelId="{D04F7057-DCA5-43EA-A5A5-624AB850F058}" type="pres">
      <dgm:prSet presAssocID="{D9BCBA1B-B0CE-4FBC-8FB9-3B227AE3FCA4}" presName="parTxOnlySpace" presStyleCnt="0"/>
      <dgm:spPr/>
    </dgm:pt>
    <dgm:pt modelId="{634875AF-A683-4349-BF19-6AEB91119FC9}" type="pres">
      <dgm:prSet presAssocID="{2AA027CC-C4C7-4068-BAEC-AC4A05C0F44F}" presName="parTxOnly" presStyleLbl="node1" presStyleIdx="3" presStyleCnt="4">
        <dgm:presLayoutVars>
          <dgm:chMax val="0"/>
          <dgm:chPref val="0"/>
          <dgm:bulletEnabled val="1"/>
        </dgm:presLayoutVars>
      </dgm:prSet>
      <dgm:spPr/>
    </dgm:pt>
  </dgm:ptLst>
  <dgm:cxnLst>
    <dgm:cxn modelId="{772B9E0E-5008-43F1-8A95-ADBD3AED23B9}" srcId="{007C159C-769C-4DC8-9309-476D4BC931E9}" destId="{2AA027CC-C4C7-4068-BAEC-AC4A05C0F44F}" srcOrd="3" destOrd="0" parTransId="{EAFC84D5-45E2-4B30-873F-0E4BB67645BC}" sibTransId="{6166538C-C1B3-4A87-B998-56F9DDAAC7D6}"/>
    <dgm:cxn modelId="{F7250E1F-4686-4354-B3C4-F8283B0CC356}" type="presOf" srcId="{48D8F9EF-C977-406C-AF74-C0817453227D}" destId="{C19F9526-A18C-4919-A5F0-512B4CA836B3}" srcOrd="0" destOrd="0" presId="urn:microsoft.com/office/officeart/2005/8/layout/chevron1"/>
    <dgm:cxn modelId="{C8A84439-B36D-4C44-BD84-85CE79310DAC}" type="presOf" srcId="{98210EF1-187F-4C0B-B99E-66E074F61BE5}" destId="{6C46DC6F-26D4-4431-800E-E0A256F60D07}" srcOrd="0" destOrd="0" presId="urn:microsoft.com/office/officeart/2005/8/layout/chevron1"/>
    <dgm:cxn modelId="{5AF15543-AC4E-441A-A318-F611519BB9D6}" type="presOf" srcId="{80B67602-254D-41A5-9EC0-D9DD2458EEE6}" destId="{EC2C5E45-8756-40BD-A265-A01CC51BBDBE}" srcOrd="0" destOrd="0" presId="urn:microsoft.com/office/officeart/2005/8/layout/chevron1"/>
    <dgm:cxn modelId="{249B0F47-98AE-4FD8-9F0F-AE2FE9350713}" srcId="{007C159C-769C-4DC8-9309-476D4BC931E9}" destId="{48D8F9EF-C977-406C-AF74-C0817453227D}" srcOrd="2" destOrd="0" parTransId="{431CFA07-ED8F-4BE6-9E47-BA4E57D6497F}" sibTransId="{D9BCBA1B-B0CE-4FBC-8FB9-3B227AE3FCA4}"/>
    <dgm:cxn modelId="{FFD90280-69B7-43EC-B27A-2FEE8F754EA9}" type="presOf" srcId="{2AA027CC-C4C7-4068-BAEC-AC4A05C0F44F}" destId="{634875AF-A683-4349-BF19-6AEB91119FC9}" srcOrd="0" destOrd="0" presId="urn:microsoft.com/office/officeart/2005/8/layout/chevron1"/>
    <dgm:cxn modelId="{0B1D74B6-3A51-4AEF-A57D-E82DF601F23B}" type="presOf" srcId="{007C159C-769C-4DC8-9309-476D4BC931E9}" destId="{CCD19F29-93E2-4339-B21A-AB15C7F5F414}" srcOrd="0" destOrd="0" presId="urn:microsoft.com/office/officeart/2005/8/layout/chevron1"/>
    <dgm:cxn modelId="{55B581BC-6A65-463A-95A8-2877957AD2D2}" srcId="{007C159C-769C-4DC8-9309-476D4BC931E9}" destId="{98210EF1-187F-4C0B-B99E-66E074F61BE5}" srcOrd="1" destOrd="0" parTransId="{5EAAE2E9-DA8A-4153-A872-2B0A31F7A989}" sibTransId="{77A69C91-77DD-468B-9565-4156951A1705}"/>
    <dgm:cxn modelId="{5EDE6CE5-7590-4C16-BF02-3FAD9DA23549}" srcId="{007C159C-769C-4DC8-9309-476D4BC931E9}" destId="{80B67602-254D-41A5-9EC0-D9DD2458EEE6}" srcOrd="0" destOrd="0" parTransId="{CEB1D54B-5609-4E64-826A-25B165F7C39D}" sibTransId="{9F9B7443-816F-4437-9110-712E4A6C7570}"/>
    <dgm:cxn modelId="{B3B27273-C997-4339-B0EA-023CFE27F777}" type="presParOf" srcId="{CCD19F29-93E2-4339-B21A-AB15C7F5F414}" destId="{EC2C5E45-8756-40BD-A265-A01CC51BBDBE}" srcOrd="0" destOrd="0" presId="urn:microsoft.com/office/officeart/2005/8/layout/chevron1"/>
    <dgm:cxn modelId="{BFA7ED31-6DBF-4AF1-A169-B971EC37134B}" type="presParOf" srcId="{CCD19F29-93E2-4339-B21A-AB15C7F5F414}" destId="{7936361B-4027-4EBA-8B03-8CB6C5513FEF}" srcOrd="1" destOrd="0" presId="urn:microsoft.com/office/officeart/2005/8/layout/chevron1"/>
    <dgm:cxn modelId="{F92F89D2-9F29-453F-B314-C42E321AD835}" type="presParOf" srcId="{CCD19F29-93E2-4339-B21A-AB15C7F5F414}" destId="{6C46DC6F-26D4-4431-800E-E0A256F60D07}" srcOrd="2" destOrd="0" presId="urn:microsoft.com/office/officeart/2005/8/layout/chevron1"/>
    <dgm:cxn modelId="{48D872F4-3634-42C8-9D4E-7EA34655F9F3}" type="presParOf" srcId="{CCD19F29-93E2-4339-B21A-AB15C7F5F414}" destId="{1654404C-7969-4EDA-9902-392DA39FEED9}" srcOrd="3" destOrd="0" presId="urn:microsoft.com/office/officeart/2005/8/layout/chevron1"/>
    <dgm:cxn modelId="{E7990526-9E43-4E45-BCF7-E093CB2BA623}" type="presParOf" srcId="{CCD19F29-93E2-4339-B21A-AB15C7F5F414}" destId="{C19F9526-A18C-4919-A5F0-512B4CA836B3}" srcOrd="4" destOrd="0" presId="urn:microsoft.com/office/officeart/2005/8/layout/chevron1"/>
    <dgm:cxn modelId="{7018633A-DCD4-4AF9-93B9-4E740F8261E7}" type="presParOf" srcId="{CCD19F29-93E2-4339-B21A-AB15C7F5F414}" destId="{D04F7057-DCA5-43EA-A5A5-624AB850F058}" srcOrd="5" destOrd="0" presId="urn:microsoft.com/office/officeart/2005/8/layout/chevron1"/>
    <dgm:cxn modelId="{0E1E69C3-6814-42D1-BF79-95134942E1AF}" type="presParOf" srcId="{CCD19F29-93E2-4339-B21A-AB15C7F5F414}" destId="{634875AF-A683-4349-BF19-6AEB91119FC9}"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07C159C-769C-4DC8-9309-476D4BC931E9}" type="doc">
      <dgm:prSet loTypeId="urn:microsoft.com/office/officeart/2005/8/layout/chevron1" loCatId="process" qsTypeId="urn:microsoft.com/office/officeart/2005/8/quickstyle/simple1" qsCatId="simple" csTypeId="urn:microsoft.com/office/officeart/2005/8/colors/accent0_3" csCatId="mainScheme" phldr="1"/>
      <dgm:spPr/>
    </dgm:pt>
    <dgm:pt modelId="{80B67602-254D-41A5-9EC0-D9DD2458EEE6}">
      <dgm:prSet phldrT="[Text]" custT="1"/>
      <dgm:spPr>
        <a:solidFill>
          <a:srgbClr val="007EAF">
            <a:lumMod val="40000"/>
            <a:lumOff val="6000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Arbeitsumgebung einrichten</a:t>
          </a:r>
        </a:p>
      </dgm:t>
    </dgm:pt>
    <dgm:pt modelId="{CEB1D54B-5609-4E64-826A-25B165F7C39D}" type="parTrans" cxnId="{5EDE6CE5-7590-4C16-BF02-3FAD9DA23549}">
      <dgm:prSet/>
      <dgm:spPr/>
      <dgm:t>
        <a:bodyPr/>
        <a:lstStyle/>
        <a:p>
          <a:endParaRPr lang="de-DE"/>
        </a:p>
      </dgm:t>
    </dgm:pt>
    <dgm:pt modelId="{9F9B7443-816F-4437-9110-712E4A6C7570}" type="sibTrans" cxnId="{5EDE6CE5-7590-4C16-BF02-3FAD9DA23549}">
      <dgm:prSet/>
      <dgm:spPr/>
      <dgm:t>
        <a:bodyPr/>
        <a:lstStyle/>
        <a:p>
          <a:endParaRPr lang="de-DE"/>
        </a:p>
      </dgm:t>
    </dgm:pt>
    <dgm:pt modelId="{48D8F9EF-C977-406C-AF74-C0817453227D}">
      <dgm:prSet phldrT="[Text]" custT="1"/>
      <dgm:spPr>
        <a:solidFill>
          <a:srgbClr val="007EAF">
            <a:hueOff val="0"/>
            <a:satOff val="0"/>
            <a:lumOff val="0"/>
            <a:alphaOff val="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Experiment anlegen</a:t>
          </a:r>
        </a:p>
      </dgm:t>
    </dgm:pt>
    <dgm:pt modelId="{431CFA07-ED8F-4BE6-9E47-BA4E57D6497F}" type="parTrans" cxnId="{249B0F47-98AE-4FD8-9F0F-AE2FE9350713}">
      <dgm:prSet/>
      <dgm:spPr/>
      <dgm:t>
        <a:bodyPr/>
        <a:lstStyle/>
        <a:p>
          <a:endParaRPr lang="de-DE"/>
        </a:p>
      </dgm:t>
    </dgm:pt>
    <dgm:pt modelId="{D9BCBA1B-B0CE-4FBC-8FB9-3B227AE3FCA4}" type="sibTrans" cxnId="{249B0F47-98AE-4FD8-9F0F-AE2FE9350713}">
      <dgm:prSet/>
      <dgm:spPr/>
      <dgm:t>
        <a:bodyPr/>
        <a:lstStyle/>
        <a:p>
          <a:endParaRPr lang="de-DE"/>
        </a:p>
      </dgm:t>
    </dgm:pt>
    <dgm:pt modelId="{2AA027CC-C4C7-4068-BAEC-AC4A05C0F44F}">
      <dgm:prSet phldrT="[Text]" custT="1"/>
      <dgm:spPr>
        <a:solidFill>
          <a:schemeClr val="tx2">
            <a:lumMod val="40000"/>
            <a:lumOff val="60000"/>
          </a:schemeClr>
        </a:solidFill>
      </dgm:spPr>
      <dgm:t>
        <a:bodyPr/>
        <a:lstStyle/>
        <a:p>
          <a:r>
            <a:rPr lang="de-DE" sz="700" dirty="0"/>
            <a:t>Messung starten</a:t>
          </a:r>
        </a:p>
      </dgm:t>
    </dgm:pt>
    <dgm:pt modelId="{EAFC84D5-45E2-4B30-873F-0E4BB67645BC}" type="parTrans" cxnId="{772B9E0E-5008-43F1-8A95-ADBD3AED23B9}">
      <dgm:prSet/>
      <dgm:spPr/>
      <dgm:t>
        <a:bodyPr/>
        <a:lstStyle/>
        <a:p>
          <a:endParaRPr lang="de-DE"/>
        </a:p>
      </dgm:t>
    </dgm:pt>
    <dgm:pt modelId="{6166538C-C1B3-4A87-B998-56F9DDAAC7D6}" type="sibTrans" cxnId="{772B9E0E-5008-43F1-8A95-ADBD3AED23B9}">
      <dgm:prSet/>
      <dgm:spPr/>
      <dgm:t>
        <a:bodyPr/>
        <a:lstStyle/>
        <a:p>
          <a:endParaRPr lang="de-DE"/>
        </a:p>
      </dgm:t>
    </dgm:pt>
    <dgm:pt modelId="{98210EF1-187F-4C0B-B99E-66E074F61BE5}">
      <dgm:prSet phldrT="[Text]" custT="1"/>
      <dgm:spPr>
        <a:solidFill>
          <a:srgbClr val="007EAF">
            <a:lumMod val="40000"/>
            <a:lumOff val="6000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Hardware konfigurieren</a:t>
          </a:r>
        </a:p>
      </dgm:t>
    </dgm:pt>
    <dgm:pt modelId="{5EAAE2E9-DA8A-4153-A872-2B0A31F7A989}" type="parTrans" cxnId="{55B581BC-6A65-463A-95A8-2877957AD2D2}">
      <dgm:prSet/>
      <dgm:spPr/>
      <dgm:t>
        <a:bodyPr/>
        <a:lstStyle/>
        <a:p>
          <a:endParaRPr lang="de-DE"/>
        </a:p>
      </dgm:t>
    </dgm:pt>
    <dgm:pt modelId="{77A69C91-77DD-468B-9565-4156951A1705}" type="sibTrans" cxnId="{55B581BC-6A65-463A-95A8-2877957AD2D2}">
      <dgm:prSet/>
      <dgm:spPr/>
      <dgm:t>
        <a:bodyPr/>
        <a:lstStyle/>
        <a:p>
          <a:endParaRPr lang="de-DE"/>
        </a:p>
      </dgm:t>
    </dgm:pt>
    <dgm:pt modelId="{CCD19F29-93E2-4339-B21A-AB15C7F5F414}" type="pres">
      <dgm:prSet presAssocID="{007C159C-769C-4DC8-9309-476D4BC931E9}" presName="Name0" presStyleCnt="0">
        <dgm:presLayoutVars>
          <dgm:dir/>
          <dgm:animLvl val="lvl"/>
          <dgm:resizeHandles val="exact"/>
        </dgm:presLayoutVars>
      </dgm:prSet>
      <dgm:spPr/>
    </dgm:pt>
    <dgm:pt modelId="{EC2C5E45-8756-40BD-A265-A01CC51BBDBE}" type="pres">
      <dgm:prSet presAssocID="{80B67602-254D-41A5-9EC0-D9DD2458EEE6}" presName="parTxOnly" presStyleLbl="node1" presStyleIdx="0" presStyleCnt="4">
        <dgm:presLayoutVars>
          <dgm:chMax val="0"/>
          <dgm:chPref val="0"/>
          <dgm:bulletEnabled val="1"/>
        </dgm:presLayoutVars>
      </dgm:prSet>
      <dgm:spPr>
        <a:xfrm>
          <a:off x="2206" y="388898"/>
          <a:ext cx="1284572" cy="513828"/>
        </a:xfrm>
        <a:prstGeom prst="chevron">
          <a:avLst/>
        </a:prstGeom>
      </dgm:spPr>
    </dgm:pt>
    <dgm:pt modelId="{7936361B-4027-4EBA-8B03-8CB6C5513FEF}" type="pres">
      <dgm:prSet presAssocID="{9F9B7443-816F-4437-9110-712E4A6C7570}" presName="parTxOnlySpace" presStyleCnt="0"/>
      <dgm:spPr/>
    </dgm:pt>
    <dgm:pt modelId="{6C46DC6F-26D4-4431-800E-E0A256F60D07}" type="pres">
      <dgm:prSet presAssocID="{98210EF1-187F-4C0B-B99E-66E074F61BE5}" presName="parTxOnly" presStyleLbl="node1" presStyleIdx="1" presStyleCnt="4">
        <dgm:presLayoutVars>
          <dgm:chMax val="0"/>
          <dgm:chPref val="0"/>
          <dgm:bulletEnabled val="1"/>
        </dgm:presLayoutVars>
      </dgm:prSet>
      <dgm:spPr>
        <a:xfrm>
          <a:off x="1158321" y="388898"/>
          <a:ext cx="1284572" cy="513828"/>
        </a:xfrm>
        <a:prstGeom prst="chevron">
          <a:avLst/>
        </a:prstGeom>
      </dgm:spPr>
    </dgm:pt>
    <dgm:pt modelId="{1654404C-7969-4EDA-9902-392DA39FEED9}" type="pres">
      <dgm:prSet presAssocID="{77A69C91-77DD-468B-9565-4156951A1705}" presName="parTxOnlySpace" presStyleCnt="0"/>
      <dgm:spPr/>
    </dgm:pt>
    <dgm:pt modelId="{C19F9526-A18C-4919-A5F0-512B4CA836B3}" type="pres">
      <dgm:prSet presAssocID="{48D8F9EF-C977-406C-AF74-C0817453227D}" presName="parTxOnly" presStyleLbl="node1" presStyleIdx="2" presStyleCnt="4">
        <dgm:presLayoutVars>
          <dgm:chMax val="0"/>
          <dgm:chPref val="0"/>
          <dgm:bulletEnabled val="1"/>
        </dgm:presLayoutVars>
      </dgm:prSet>
      <dgm:spPr>
        <a:xfrm>
          <a:off x="2314436" y="388898"/>
          <a:ext cx="1284572" cy="513828"/>
        </a:xfrm>
        <a:prstGeom prst="chevron">
          <a:avLst/>
        </a:prstGeom>
      </dgm:spPr>
    </dgm:pt>
    <dgm:pt modelId="{D04F7057-DCA5-43EA-A5A5-624AB850F058}" type="pres">
      <dgm:prSet presAssocID="{D9BCBA1B-B0CE-4FBC-8FB9-3B227AE3FCA4}" presName="parTxOnlySpace" presStyleCnt="0"/>
      <dgm:spPr/>
    </dgm:pt>
    <dgm:pt modelId="{634875AF-A683-4349-BF19-6AEB91119FC9}" type="pres">
      <dgm:prSet presAssocID="{2AA027CC-C4C7-4068-BAEC-AC4A05C0F44F}" presName="parTxOnly" presStyleLbl="node1" presStyleIdx="3" presStyleCnt="4">
        <dgm:presLayoutVars>
          <dgm:chMax val="0"/>
          <dgm:chPref val="0"/>
          <dgm:bulletEnabled val="1"/>
        </dgm:presLayoutVars>
      </dgm:prSet>
      <dgm:spPr/>
    </dgm:pt>
  </dgm:ptLst>
  <dgm:cxnLst>
    <dgm:cxn modelId="{772B9E0E-5008-43F1-8A95-ADBD3AED23B9}" srcId="{007C159C-769C-4DC8-9309-476D4BC931E9}" destId="{2AA027CC-C4C7-4068-BAEC-AC4A05C0F44F}" srcOrd="3" destOrd="0" parTransId="{EAFC84D5-45E2-4B30-873F-0E4BB67645BC}" sibTransId="{6166538C-C1B3-4A87-B998-56F9DDAAC7D6}"/>
    <dgm:cxn modelId="{F7250E1F-4686-4354-B3C4-F8283B0CC356}" type="presOf" srcId="{48D8F9EF-C977-406C-AF74-C0817453227D}" destId="{C19F9526-A18C-4919-A5F0-512B4CA836B3}" srcOrd="0" destOrd="0" presId="urn:microsoft.com/office/officeart/2005/8/layout/chevron1"/>
    <dgm:cxn modelId="{C8A84439-B36D-4C44-BD84-85CE79310DAC}" type="presOf" srcId="{98210EF1-187F-4C0B-B99E-66E074F61BE5}" destId="{6C46DC6F-26D4-4431-800E-E0A256F60D07}" srcOrd="0" destOrd="0" presId="urn:microsoft.com/office/officeart/2005/8/layout/chevron1"/>
    <dgm:cxn modelId="{5AF15543-AC4E-441A-A318-F611519BB9D6}" type="presOf" srcId="{80B67602-254D-41A5-9EC0-D9DD2458EEE6}" destId="{EC2C5E45-8756-40BD-A265-A01CC51BBDBE}" srcOrd="0" destOrd="0" presId="urn:microsoft.com/office/officeart/2005/8/layout/chevron1"/>
    <dgm:cxn modelId="{249B0F47-98AE-4FD8-9F0F-AE2FE9350713}" srcId="{007C159C-769C-4DC8-9309-476D4BC931E9}" destId="{48D8F9EF-C977-406C-AF74-C0817453227D}" srcOrd="2" destOrd="0" parTransId="{431CFA07-ED8F-4BE6-9E47-BA4E57D6497F}" sibTransId="{D9BCBA1B-B0CE-4FBC-8FB9-3B227AE3FCA4}"/>
    <dgm:cxn modelId="{FFD90280-69B7-43EC-B27A-2FEE8F754EA9}" type="presOf" srcId="{2AA027CC-C4C7-4068-BAEC-AC4A05C0F44F}" destId="{634875AF-A683-4349-BF19-6AEB91119FC9}" srcOrd="0" destOrd="0" presId="urn:microsoft.com/office/officeart/2005/8/layout/chevron1"/>
    <dgm:cxn modelId="{0B1D74B6-3A51-4AEF-A57D-E82DF601F23B}" type="presOf" srcId="{007C159C-769C-4DC8-9309-476D4BC931E9}" destId="{CCD19F29-93E2-4339-B21A-AB15C7F5F414}" srcOrd="0" destOrd="0" presId="urn:microsoft.com/office/officeart/2005/8/layout/chevron1"/>
    <dgm:cxn modelId="{55B581BC-6A65-463A-95A8-2877957AD2D2}" srcId="{007C159C-769C-4DC8-9309-476D4BC931E9}" destId="{98210EF1-187F-4C0B-B99E-66E074F61BE5}" srcOrd="1" destOrd="0" parTransId="{5EAAE2E9-DA8A-4153-A872-2B0A31F7A989}" sibTransId="{77A69C91-77DD-468B-9565-4156951A1705}"/>
    <dgm:cxn modelId="{5EDE6CE5-7590-4C16-BF02-3FAD9DA23549}" srcId="{007C159C-769C-4DC8-9309-476D4BC931E9}" destId="{80B67602-254D-41A5-9EC0-D9DD2458EEE6}" srcOrd="0" destOrd="0" parTransId="{CEB1D54B-5609-4E64-826A-25B165F7C39D}" sibTransId="{9F9B7443-816F-4437-9110-712E4A6C7570}"/>
    <dgm:cxn modelId="{B3B27273-C997-4339-B0EA-023CFE27F777}" type="presParOf" srcId="{CCD19F29-93E2-4339-B21A-AB15C7F5F414}" destId="{EC2C5E45-8756-40BD-A265-A01CC51BBDBE}" srcOrd="0" destOrd="0" presId="urn:microsoft.com/office/officeart/2005/8/layout/chevron1"/>
    <dgm:cxn modelId="{BFA7ED31-6DBF-4AF1-A169-B971EC37134B}" type="presParOf" srcId="{CCD19F29-93E2-4339-B21A-AB15C7F5F414}" destId="{7936361B-4027-4EBA-8B03-8CB6C5513FEF}" srcOrd="1" destOrd="0" presId="urn:microsoft.com/office/officeart/2005/8/layout/chevron1"/>
    <dgm:cxn modelId="{F92F89D2-9F29-453F-B314-C42E321AD835}" type="presParOf" srcId="{CCD19F29-93E2-4339-B21A-AB15C7F5F414}" destId="{6C46DC6F-26D4-4431-800E-E0A256F60D07}" srcOrd="2" destOrd="0" presId="urn:microsoft.com/office/officeart/2005/8/layout/chevron1"/>
    <dgm:cxn modelId="{48D872F4-3634-42C8-9D4E-7EA34655F9F3}" type="presParOf" srcId="{CCD19F29-93E2-4339-B21A-AB15C7F5F414}" destId="{1654404C-7969-4EDA-9902-392DA39FEED9}" srcOrd="3" destOrd="0" presId="urn:microsoft.com/office/officeart/2005/8/layout/chevron1"/>
    <dgm:cxn modelId="{E7990526-9E43-4E45-BCF7-E093CB2BA623}" type="presParOf" srcId="{CCD19F29-93E2-4339-B21A-AB15C7F5F414}" destId="{C19F9526-A18C-4919-A5F0-512B4CA836B3}" srcOrd="4" destOrd="0" presId="urn:microsoft.com/office/officeart/2005/8/layout/chevron1"/>
    <dgm:cxn modelId="{7018633A-DCD4-4AF9-93B9-4E740F8261E7}" type="presParOf" srcId="{CCD19F29-93E2-4339-B21A-AB15C7F5F414}" destId="{D04F7057-DCA5-43EA-A5A5-624AB850F058}" srcOrd="5" destOrd="0" presId="urn:microsoft.com/office/officeart/2005/8/layout/chevron1"/>
    <dgm:cxn modelId="{0E1E69C3-6814-42D1-BF79-95134942E1AF}" type="presParOf" srcId="{CCD19F29-93E2-4339-B21A-AB15C7F5F414}" destId="{634875AF-A683-4349-BF19-6AEB91119FC9}"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07C159C-769C-4DC8-9309-476D4BC931E9}" type="doc">
      <dgm:prSet loTypeId="urn:microsoft.com/office/officeart/2005/8/layout/chevron1" loCatId="process" qsTypeId="urn:microsoft.com/office/officeart/2005/8/quickstyle/simple1" qsCatId="simple" csTypeId="urn:microsoft.com/office/officeart/2005/8/colors/accent0_3" csCatId="mainScheme" phldr="1"/>
      <dgm:spPr/>
    </dgm:pt>
    <dgm:pt modelId="{80B67602-254D-41A5-9EC0-D9DD2458EEE6}">
      <dgm:prSet phldrT="[Text]" custT="1"/>
      <dgm:spPr>
        <a:solidFill>
          <a:srgbClr val="007EAF">
            <a:lumMod val="40000"/>
            <a:lumOff val="6000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Arbeitsumgebung einrichten</a:t>
          </a:r>
        </a:p>
      </dgm:t>
    </dgm:pt>
    <dgm:pt modelId="{CEB1D54B-5609-4E64-826A-25B165F7C39D}" type="parTrans" cxnId="{5EDE6CE5-7590-4C16-BF02-3FAD9DA23549}">
      <dgm:prSet/>
      <dgm:spPr/>
      <dgm:t>
        <a:bodyPr/>
        <a:lstStyle/>
        <a:p>
          <a:endParaRPr lang="de-DE"/>
        </a:p>
      </dgm:t>
    </dgm:pt>
    <dgm:pt modelId="{9F9B7443-816F-4437-9110-712E4A6C7570}" type="sibTrans" cxnId="{5EDE6CE5-7590-4C16-BF02-3FAD9DA23549}">
      <dgm:prSet/>
      <dgm:spPr/>
      <dgm:t>
        <a:bodyPr/>
        <a:lstStyle/>
        <a:p>
          <a:endParaRPr lang="de-DE"/>
        </a:p>
      </dgm:t>
    </dgm:pt>
    <dgm:pt modelId="{48D8F9EF-C977-406C-AF74-C0817453227D}">
      <dgm:prSet phldrT="[Text]" custT="1"/>
      <dgm:spPr>
        <a:solidFill>
          <a:srgbClr val="007EAF">
            <a:hueOff val="0"/>
            <a:satOff val="0"/>
            <a:lumOff val="0"/>
            <a:alphaOff val="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Experiment anlegen</a:t>
          </a:r>
        </a:p>
      </dgm:t>
    </dgm:pt>
    <dgm:pt modelId="{431CFA07-ED8F-4BE6-9E47-BA4E57D6497F}" type="parTrans" cxnId="{249B0F47-98AE-4FD8-9F0F-AE2FE9350713}">
      <dgm:prSet/>
      <dgm:spPr/>
      <dgm:t>
        <a:bodyPr/>
        <a:lstStyle/>
        <a:p>
          <a:endParaRPr lang="de-DE"/>
        </a:p>
      </dgm:t>
    </dgm:pt>
    <dgm:pt modelId="{D9BCBA1B-B0CE-4FBC-8FB9-3B227AE3FCA4}" type="sibTrans" cxnId="{249B0F47-98AE-4FD8-9F0F-AE2FE9350713}">
      <dgm:prSet/>
      <dgm:spPr/>
      <dgm:t>
        <a:bodyPr/>
        <a:lstStyle/>
        <a:p>
          <a:endParaRPr lang="de-DE"/>
        </a:p>
      </dgm:t>
    </dgm:pt>
    <dgm:pt modelId="{2AA027CC-C4C7-4068-BAEC-AC4A05C0F44F}">
      <dgm:prSet phldrT="[Text]" custT="1"/>
      <dgm:spPr>
        <a:solidFill>
          <a:schemeClr val="tx2">
            <a:lumMod val="40000"/>
            <a:lumOff val="60000"/>
          </a:schemeClr>
        </a:solidFill>
      </dgm:spPr>
      <dgm:t>
        <a:bodyPr/>
        <a:lstStyle/>
        <a:p>
          <a:r>
            <a:rPr lang="de-DE" sz="700" dirty="0"/>
            <a:t>Messung starten</a:t>
          </a:r>
        </a:p>
      </dgm:t>
    </dgm:pt>
    <dgm:pt modelId="{EAFC84D5-45E2-4B30-873F-0E4BB67645BC}" type="parTrans" cxnId="{772B9E0E-5008-43F1-8A95-ADBD3AED23B9}">
      <dgm:prSet/>
      <dgm:spPr/>
      <dgm:t>
        <a:bodyPr/>
        <a:lstStyle/>
        <a:p>
          <a:endParaRPr lang="de-DE"/>
        </a:p>
      </dgm:t>
    </dgm:pt>
    <dgm:pt modelId="{6166538C-C1B3-4A87-B998-56F9DDAAC7D6}" type="sibTrans" cxnId="{772B9E0E-5008-43F1-8A95-ADBD3AED23B9}">
      <dgm:prSet/>
      <dgm:spPr/>
      <dgm:t>
        <a:bodyPr/>
        <a:lstStyle/>
        <a:p>
          <a:endParaRPr lang="de-DE"/>
        </a:p>
      </dgm:t>
    </dgm:pt>
    <dgm:pt modelId="{98210EF1-187F-4C0B-B99E-66E074F61BE5}">
      <dgm:prSet phldrT="[Text]" custT="1"/>
      <dgm:spPr>
        <a:solidFill>
          <a:srgbClr val="007EAF">
            <a:lumMod val="40000"/>
            <a:lumOff val="6000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Hardware konfigurieren</a:t>
          </a:r>
        </a:p>
      </dgm:t>
    </dgm:pt>
    <dgm:pt modelId="{5EAAE2E9-DA8A-4153-A872-2B0A31F7A989}" type="parTrans" cxnId="{55B581BC-6A65-463A-95A8-2877957AD2D2}">
      <dgm:prSet/>
      <dgm:spPr/>
      <dgm:t>
        <a:bodyPr/>
        <a:lstStyle/>
        <a:p>
          <a:endParaRPr lang="de-DE"/>
        </a:p>
      </dgm:t>
    </dgm:pt>
    <dgm:pt modelId="{77A69C91-77DD-468B-9565-4156951A1705}" type="sibTrans" cxnId="{55B581BC-6A65-463A-95A8-2877957AD2D2}">
      <dgm:prSet/>
      <dgm:spPr/>
      <dgm:t>
        <a:bodyPr/>
        <a:lstStyle/>
        <a:p>
          <a:endParaRPr lang="de-DE"/>
        </a:p>
      </dgm:t>
    </dgm:pt>
    <dgm:pt modelId="{CCD19F29-93E2-4339-B21A-AB15C7F5F414}" type="pres">
      <dgm:prSet presAssocID="{007C159C-769C-4DC8-9309-476D4BC931E9}" presName="Name0" presStyleCnt="0">
        <dgm:presLayoutVars>
          <dgm:dir/>
          <dgm:animLvl val="lvl"/>
          <dgm:resizeHandles val="exact"/>
        </dgm:presLayoutVars>
      </dgm:prSet>
      <dgm:spPr/>
    </dgm:pt>
    <dgm:pt modelId="{EC2C5E45-8756-40BD-A265-A01CC51BBDBE}" type="pres">
      <dgm:prSet presAssocID="{80B67602-254D-41A5-9EC0-D9DD2458EEE6}" presName="parTxOnly" presStyleLbl="node1" presStyleIdx="0" presStyleCnt="4">
        <dgm:presLayoutVars>
          <dgm:chMax val="0"/>
          <dgm:chPref val="0"/>
          <dgm:bulletEnabled val="1"/>
        </dgm:presLayoutVars>
      </dgm:prSet>
      <dgm:spPr>
        <a:xfrm>
          <a:off x="2206" y="388898"/>
          <a:ext cx="1284572" cy="513828"/>
        </a:xfrm>
        <a:prstGeom prst="chevron">
          <a:avLst/>
        </a:prstGeom>
      </dgm:spPr>
    </dgm:pt>
    <dgm:pt modelId="{7936361B-4027-4EBA-8B03-8CB6C5513FEF}" type="pres">
      <dgm:prSet presAssocID="{9F9B7443-816F-4437-9110-712E4A6C7570}" presName="parTxOnlySpace" presStyleCnt="0"/>
      <dgm:spPr/>
    </dgm:pt>
    <dgm:pt modelId="{6C46DC6F-26D4-4431-800E-E0A256F60D07}" type="pres">
      <dgm:prSet presAssocID="{98210EF1-187F-4C0B-B99E-66E074F61BE5}" presName="parTxOnly" presStyleLbl="node1" presStyleIdx="1" presStyleCnt="4">
        <dgm:presLayoutVars>
          <dgm:chMax val="0"/>
          <dgm:chPref val="0"/>
          <dgm:bulletEnabled val="1"/>
        </dgm:presLayoutVars>
      </dgm:prSet>
      <dgm:spPr>
        <a:xfrm>
          <a:off x="1158321" y="388898"/>
          <a:ext cx="1284572" cy="513828"/>
        </a:xfrm>
        <a:prstGeom prst="chevron">
          <a:avLst/>
        </a:prstGeom>
      </dgm:spPr>
    </dgm:pt>
    <dgm:pt modelId="{1654404C-7969-4EDA-9902-392DA39FEED9}" type="pres">
      <dgm:prSet presAssocID="{77A69C91-77DD-468B-9565-4156951A1705}" presName="parTxOnlySpace" presStyleCnt="0"/>
      <dgm:spPr/>
    </dgm:pt>
    <dgm:pt modelId="{C19F9526-A18C-4919-A5F0-512B4CA836B3}" type="pres">
      <dgm:prSet presAssocID="{48D8F9EF-C977-406C-AF74-C0817453227D}" presName="parTxOnly" presStyleLbl="node1" presStyleIdx="2" presStyleCnt="4">
        <dgm:presLayoutVars>
          <dgm:chMax val="0"/>
          <dgm:chPref val="0"/>
          <dgm:bulletEnabled val="1"/>
        </dgm:presLayoutVars>
      </dgm:prSet>
      <dgm:spPr>
        <a:xfrm>
          <a:off x="2314436" y="388898"/>
          <a:ext cx="1284572" cy="513828"/>
        </a:xfrm>
        <a:prstGeom prst="chevron">
          <a:avLst/>
        </a:prstGeom>
      </dgm:spPr>
    </dgm:pt>
    <dgm:pt modelId="{D04F7057-DCA5-43EA-A5A5-624AB850F058}" type="pres">
      <dgm:prSet presAssocID="{D9BCBA1B-B0CE-4FBC-8FB9-3B227AE3FCA4}" presName="parTxOnlySpace" presStyleCnt="0"/>
      <dgm:spPr/>
    </dgm:pt>
    <dgm:pt modelId="{634875AF-A683-4349-BF19-6AEB91119FC9}" type="pres">
      <dgm:prSet presAssocID="{2AA027CC-C4C7-4068-BAEC-AC4A05C0F44F}" presName="parTxOnly" presStyleLbl="node1" presStyleIdx="3" presStyleCnt="4">
        <dgm:presLayoutVars>
          <dgm:chMax val="0"/>
          <dgm:chPref val="0"/>
          <dgm:bulletEnabled val="1"/>
        </dgm:presLayoutVars>
      </dgm:prSet>
      <dgm:spPr/>
    </dgm:pt>
  </dgm:ptLst>
  <dgm:cxnLst>
    <dgm:cxn modelId="{772B9E0E-5008-43F1-8A95-ADBD3AED23B9}" srcId="{007C159C-769C-4DC8-9309-476D4BC931E9}" destId="{2AA027CC-C4C7-4068-BAEC-AC4A05C0F44F}" srcOrd="3" destOrd="0" parTransId="{EAFC84D5-45E2-4B30-873F-0E4BB67645BC}" sibTransId="{6166538C-C1B3-4A87-B998-56F9DDAAC7D6}"/>
    <dgm:cxn modelId="{F7250E1F-4686-4354-B3C4-F8283B0CC356}" type="presOf" srcId="{48D8F9EF-C977-406C-AF74-C0817453227D}" destId="{C19F9526-A18C-4919-A5F0-512B4CA836B3}" srcOrd="0" destOrd="0" presId="urn:microsoft.com/office/officeart/2005/8/layout/chevron1"/>
    <dgm:cxn modelId="{C8A84439-B36D-4C44-BD84-85CE79310DAC}" type="presOf" srcId="{98210EF1-187F-4C0B-B99E-66E074F61BE5}" destId="{6C46DC6F-26D4-4431-800E-E0A256F60D07}" srcOrd="0" destOrd="0" presId="urn:microsoft.com/office/officeart/2005/8/layout/chevron1"/>
    <dgm:cxn modelId="{5AF15543-AC4E-441A-A318-F611519BB9D6}" type="presOf" srcId="{80B67602-254D-41A5-9EC0-D9DD2458EEE6}" destId="{EC2C5E45-8756-40BD-A265-A01CC51BBDBE}" srcOrd="0" destOrd="0" presId="urn:microsoft.com/office/officeart/2005/8/layout/chevron1"/>
    <dgm:cxn modelId="{249B0F47-98AE-4FD8-9F0F-AE2FE9350713}" srcId="{007C159C-769C-4DC8-9309-476D4BC931E9}" destId="{48D8F9EF-C977-406C-AF74-C0817453227D}" srcOrd="2" destOrd="0" parTransId="{431CFA07-ED8F-4BE6-9E47-BA4E57D6497F}" sibTransId="{D9BCBA1B-B0CE-4FBC-8FB9-3B227AE3FCA4}"/>
    <dgm:cxn modelId="{FFD90280-69B7-43EC-B27A-2FEE8F754EA9}" type="presOf" srcId="{2AA027CC-C4C7-4068-BAEC-AC4A05C0F44F}" destId="{634875AF-A683-4349-BF19-6AEB91119FC9}" srcOrd="0" destOrd="0" presId="urn:microsoft.com/office/officeart/2005/8/layout/chevron1"/>
    <dgm:cxn modelId="{0B1D74B6-3A51-4AEF-A57D-E82DF601F23B}" type="presOf" srcId="{007C159C-769C-4DC8-9309-476D4BC931E9}" destId="{CCD19F29-93E2-4339-B21A-AB15C7F5F414}" srcOrd="0" destOrd="0" presId="urn:microsoft.com/office/officeart/2005/8/layout/chevron1"/>
    <dgm:cxn modelId="{55B581BC-6A65-463A-95A8-2877957AD2D2}" srcId="{007C159C-769C-4DC8-9309-476D4BC931E9}" destId="{98210EF1-187F-4C0B-B99E-66E074F61BE5}" srcOrd="1" destOrd="0" parTransId="{5EAAE2E9-DA8A-4153-A872-2B0A31F7A989}" sibTransId="{77A69C91-77DD-468B-9565-4156951A1705}"/>
    <dgm:cxn modelId="{5EDE6CE5-7590-4C16-BF02-3FAD9DA23549}" srcId="{007C159C-769C-4DC8-9309-476D4BC931E9}" destId="{80B67602-254D-41A5-9EC0-D9DD2458EEE6}" srcOrd="0" destOrd="0" parTransId="{CEB1D54B-5609-4E64-826A-25B165F7C39D}" sibTransId="{9F9B7443-816F-4437-9110-712E4A6C7570}"/>
    <dgm:cxn modelId="{B3B27273-C997-4339-B0EA-023CFE27F777}" type="presParOf" srcId="{CCD19F29-93E2-4339-B21A-AB15C7F5F414}" destId="{EC2C5E45-8756-40BD-A265-A01CC51BBDBE}" srcOrd="0" destOrd="0" presId="urn:microsoft.com/office/officeart/2005/8/layout/chevron1"/>
    <dgm:cxn modelId="{BFA7ED31-6DBF-4AF1-A169-B971EC37134B}" type="presParOf" srcId="{CCD19F29-93E2-4339-B21A-AB15C7F5F414}" destId="{7936361B-4027-4EBA-8B03-8CB6C5513FEF}" srcOrd="1" destOrd="0" presId="urn:microsoft.com/office/officeart/2005/8/layout/chevron1"/>
    <dgm:cxn modelId="{F92F89D2-9F29-453F-B314-C42E321AD835}" type="presParOf" srcId="{CCD19F29-93E2-4339-B21A-AB15C7F5F414}" destId="{6C46DC6F-26D4-4431-800E-E0A256F60D07}" srcOrd="2" destOrd="0" presId="urn:microsoft.com/office/officeart/2005/8/layout/chevron1"/>
    <dgm:cxn modelId="{48D872F4-3634-42C8-9D4E-7EA34655F9F3}" type="presParOf" srcId="{CCD19F29-93E2-4339-B21A-AB15C7F5F414}" destId="{1654404C-7969-4EDA-9902-392DA39FEED9}" srcOrd="3" destOrd="0" presId="urn:microsoft.com/office/officeart/2005/8/layout/chevron1"/>
    <dgm:cxn modelId="{E7990526-9E43-4E45-BCF7-E093CB2BA623}" type="presParOf" srcId="{CCD19F29-93E2-4339-B21A-AB15C7F5F414}" destId="{C19F9526-A18C-4919-A5F0-512B4CA836B3}" srcOrd="4" destOrd="0" presId="urn:microsoft.com/office/officeart/2005/8/layout/chevron1"/>
    <dgm:cxn modelId="{7018633A-DCD4-4AF9-93B9-4E740F8261E7}" type="presParOf" srcId="{CCD19F29-93E2-4339-B21A-AB15C7F5F414}" destId="{D04F7057-DCA5-43EA-A5A5-624AB850F058}" srcOrd="5" destOrd="0" presId="urn:microsoft.com/office/officeart/2005/8/layout/chevron1"/>
    <dgm:cxn modelId="{0E1E69C3-6814-42D1-BF79-95134942E1AF}" type="presParOf" srcId="{CCD19F29-93E2-4339-B21A-AB15C7F5F414}" destId="{634875AF-A683-4349-BF19-6AEB91119FC9}"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007C159C-769C-4DC8-9309-476D4BC931E9}" type="doc">
      <dgm:prSet loTypeId="urn:microsoft.com/office/officeart/2005/8/layout/chevron1" loCatId="process" qsTypeId="urn:microsoft.com/office/officeart/2005/8/quickstyle/simple1" qsCatId="simple" csTypeId="urn:microsoft.com/office/officeart/2005/8/colors/accent0_3" csCatId="mainScheme" phldr="1"/>
      <dgm:spPr/>
    </dgm:pt>
    <dgm:pt modelId="{80B67602-254D-41A5-9EC0-D9DD2458EEE6}">
      <dgm:prSet phldrT="[Text]" custT="1"/>
      <dgm:spPr>
        <a:solidFill>
          <a:srgbClr val="007EAF">
            <a:lumMod val="40000"/>
            <a:lumOff val="6000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Arbeitsumgebung einrichten</a:t>
          </a:r>
        </a:p>
      </dgm:t>
    </dgm:pt>
    <dgm:pt modelId="{CEB1D54B-5609-4E64-826A-25B165F7C39D}" type="parTrans" cxnId="{5EDE6CE5-7590-4C16-BF02-3FAD9DA23549}">
      <dgm:prSet/>
      <dgm:spPr/>
      <dgm:t>
        <a:bodyPr/>
        <a:lstStyle/>
        <a:p>
          <a:endParaRPr lang="de-DE"/>
        </a:p>
      </dgm:t>
    </dgm:pt>
    <dgm:pt modelId="{9F9B7443-816F-4437-9110-712E4A6C7570}" type="sibTrans" cxnId="{5EDE6CE5-7590-4C16-BF02-3FAD9DA23549}">
      <dgm:prSet/>
      <dgm:spPr/>
      <dgm:t>
        <a:bodyPr/>
        <a:lstStyle/>
        <a:p>
          <a:endParaRPr lang="de-DE"/>
        </a:p>
      </dgm:t>
    </dgm:pt>
    <dgm:pt modelId="{48D8F9EF-C977-406C-AF74-C0817453227D}">
      <dgm:prSet phldrT="[Text]" custT="1"/>
      <dgm:spPr>
        <a:solidFill>
          <a:srgbClr val="007EAF">
            <a:lumMod val="40000"/>
            <a:lumOff val="6000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Experiment anlegen</a:t>
          </a:r>
        </a:p>
      </dgm:t>
    </dgm:pt>
    <dgm:pt modelId="{431CFA07-ED8F-4BE6-9E47-BA4E57D6497F}" type="parTrans" cxnId="{249B0F47-98AE-4FD8-9F0F-AE2FE9350713}">
      <dgm:prSet/>
      <dgm:spPr/>
      <dgm:t>
        <a:bodyPr/>
        <a:lstStyle/>
        <a:p>
          <a:endParaRPr lang="de-DE"/>
        </a:p>
      </dgm:t>
    </dgm:pt>
    <dgm:pt modelId="{D9BCBA1B-B0CE-4FBC-8FB9-3B227AE3FCA4}" type="sibTrans" cxnId="{249B0F47-98AE-4FD8-9F0F-AE2FE9350713}">
      <dgm:prSet/>
      <dgm:spPr/>
      <dgm:t>
        <a:bodyPr/>
        <a:lstStyle/>
        <a:p>
          <a:endParaRPr lang="de-DE"/>
        </a:p>
      </dgm:t>
    </dgm:pt>
    <dgm:pt modelId="{2AA027CC-C4C7-4068-BAEC-AC4A05C0F44F}">
      <dgm:prSet phldrT="[Text]" custT="1"/>
      <dgm:spPr>
        <a:solidFill>
          <a:srgbClr val="007EAF">
            <a:hueOff val="0"/>
            <a:satOff val="0"/>
            <a:lumOff val="0"/>
            <a:alphaOff val="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Messung starten</a:t>
          </a:r>
        </a:p>
      </dgm:t>
    </dgm:pt>
    <dgm:pt modelId="{EAFC84D5-45E2-4B30-873F-0E4BB67645BC}" type="parTrans" cxnId="{772B9E0E-5008-43F1-8A95-ADBD3AED23B9}">
      <dgm:prSet/>
      <dgm:spPr/>
      <dgm:t>
        <a:bodyPr/>
        <a:lstStyle/>
        <a:p>
          <a:endParaRPr lang="de-DE"/>
        </a:p>
      </dgm:t>
    </dgm:pt>
    <dgm:pt modelId="{6166538C-C1B3-4A87-B998-56F9DDAAC7D6}" type="sibTrans" cxnId="{772B9E0E-5008-43F1-8A95-ADBD3AED23B9}">
      <dgm:prSet/>
      <dgm:spPr/>
      <dgm:t>
        <a:bodyPr/>
        <a:lstStyle/>
        <a:p>
          <a:endParaRPr lang="de-DE"/>
        </a:p>
      </dgm:t>
    </dgm:pt>
    <dgm:pt modelId="{98210EF1-187F-4C0B-B99E-66E074F61BE5}">
      <dgm:prSet phldrT="[Text]" custT="1"/>
      <dgm:spPr>
        <a:solidFill>
          <a:srgbClr val="007EAF">
            <a:lumMod val="40000"/>
            <a:lumOff val="6000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Hardware konfigurieren</a:t>
          </a:r>
        </a:p>
      </dgm:t>
    </dgm:pt>
    <dgm:pt modelId="{5EAAE2E9-DA8A-4153-A872-2B0A31F7A989}" type="parTrans" cxnId="{55B581BC-6A65-463A-95A8-2877957AD2D2}">
      <dgm:prSet/>
      <dgm:spPr/>
      <dgm:t>
        <a:bodyPr/>
        <a:lstStyle/>
        <a:p>
          <a:endParaRPr lang="de-DE"/>
        </a:p>
      </dgm:t>
    </dgm:pt>
    <dgm:pt modelId="{77A69C91-77DD-468B-9565-4156951A1705}" type="sibTrans" cxnId="{55B581BC-6A65-463A-95A8-2877957AD2D2}">
      <dgm:prSet/>
      <dgm:spPr/>
      <dgm:t>
        <a:bodyPr/>
        <a:lstStyle/>
        <a:p>
          <a:endParaRPr lang="de-DE"/>
        </a:p>
      </dgm:t>
    </dgm:pt>
    <dgm:pt modelId="{CCD19F29-93E2-4339-B21A-AB15C7F5F414}" type="pres">
      <dgm:prSet presAssocID="{007C159C-769C-4DC8-9309-476D4BC931E9}" presName="Name0" presStyleCnt="0">
        <dgm:presLayoutVars>
          <dgm:dir/>
          <dgm:animLvl val="lvl"/>
          <dgm:resizeHandles val="exact"/>
        </dgm:presLayoutVars>
      </dgm:prSet>
      <dgm:spPr/>
    </dgm:pt>
    <dgm:pt modelId="{EC2C5E45-8756-40BD-A265-A01CC51BBDBE}" type="pres">
      <dgm:prSet presAssocID="{80B67602-254D-41A5-9EC0-D9DD2458EEE6}" presName="parTxOnly" presStyleLbl="node1" presStyleIdx="0" presStyleCnt="4">
        <dgm:presLayoutVars>
          <dgm:chMax val="0"/>
          <dgm:chPref val="0"/>
          <dgm:bulletEnabled val="1"/>
        </dgm:presLayoutVars>
      </dgm:prSet>
      <dgm:spPr>
        <a:xfrm>
          <a:off x="2206" y="388898"/>
          <a:ext cx="1284572" cy="513828"/>
        </a:xfrm>
        <a:prstGeom prst="chevron">
          <a:avLst/>
        </a:prstGeom>
      </dgm:spPr>
    </dgm:pt>
    <dgm:pt modelId="{7936361B-4027-4EBA-8B03-8CB6C5513FEF}" type="pres">
      <dgm:prSet presAssocID="{9F9B7443-816F-4437-9110-712E4A6C7570}" presName="parTxOnlySpace" presStyleCnt="0"/>
      <dgm:spPr/>
    </dgm:pt>
    <dgm:pt modelId="{6C46DC6F-26D4-4431-800E-E0A256F60D07}" type="pres">
      <dgm:prSet presAssocID="{98210EF1-187F-4C0B-B99E-66E074F61BE5}" presName="parTxOnly" presStyleLbl="node1" presStyleIdx="1" presStyleCnt="4">
        <dgm:presLayoutVars>
          <dgm:chMax val="0"/>
          <dgm:chPref val="0"/>
          <dgm:bulletEnabled val="1"/>
        </dgm:presLayoutVars>
      </dgm:prSet>
      <dgm:spPr>
        <a:xfrm>
          <a:off x="1158321" y="388898"/>
          <a:ext cx="1284572" cy="513828"/>
        </a:xfrm>
        <a:prstGeom prst="chevron">
          <a:avLst/>
        </a:prstGeom>
      </dgm:spPr>
    </dgm:pt>
    <dgm:pt modelId="{1654404C-7969-4EDA-9902-392DA39FEED9}" type="pres">
      <dgm:prSet presAssocID="{77A69C91-77DD-468B-9565-4156951A1705}" presName="parTxOnlySpace" presStyleCnt="0"/>
      <dgm:spPr/>
    </dgm:pt>
    <dgm:pt modelId="{C19F9526-A18C-4919-A5F0-512B4CA836B3}" type="pres">
      <dgm:prSet presAssocID="{48D8F9EF-C977-406C-AF74-C0817453227D}" presName="parTxOnly" presStyleLbl="node1" presStyleIdx="2" presStyleCnt="4">
        <dgm:presLayoutVars>
          <dgm:chMax val="0"/>
          <dgm:chPref val="0"/>
          <dgm:bulletEnabled val="1"/>
        </dgm:presLayoutVars>
      </dgm:prSet>
      <dgm:spPr>
        <a:xfrm>
          <a:off x="2314436" y="388898"/>
          <a:ext cx="1284572" cy="513828"/>
        </a:xfrm>
        <a:prstGeom prst="chevron">
          <a:avLst/>
        </a:prstGeom>
      </dgm:spPr>
    </dgm:pt>
    <dgm:pt modelId="{D04F7057-DCA5-43EA-A5A5-624AB850F058}" type="pres">
      <dgm:prSet presAssocID="{D9BCBA1B-B0CE-4FBC-8FB9-3B227AE3FCA4}" presName="parTxOnlySpace" presStyleCnt="0"/>
      <dgm:spPr/>
    </dgm:pt>
    <dgm:pt modelId="{634875AF-A683-4349-BF19-6AEB91119FC9}" type="pres">
      <dgm:prSet presAssocID="{2AA027CC-C4C7-4068-BAEC-AC4A05C0F44F}" presName="parTxOnly" presStyleLbl="node1" presStyleIdx="3" presStyleCnt="4">
        <dgm:presLayoutVars>
          <dgm:chMax val="0"/>
          <dgm:chPref val="0"/>
          <dgm:bulletEnabled val="1"/>
        </dgm:presLayoutVars>
      </dgm:prSet>
      <dgm:spPr>
        <a:xfrm>
          <a:off x="3470551" y="388898"/>
          <a:ext cx="1284572" cy="513828"/>
        </a:xfrm>
        <a:prstGeom prst="chevron">
          <a:avLst/>
        </a:prstGeom>
      </dgm:spPr>
    </dgm:pt>
  </dgm:ptLst>
  <dgm:cxnLst>
    <dgm:cxn modelId="{772B9E0E-5008-43F1-8A95-ADBD3AED23B9}" srcId="{007C159C-769C-4DC8-9309-476D4BC931E9}" destId="{2AA027CC-C4C7-4068-BAEC-AC4A05C0F44F}" srcOrd="3" destOrd="0" parTransId="{EAFC84D5-45E2-4B30-873F-0E4BB67645BC}" sibTransId="{6166538C-C1B3-4A87-B998-56F9DDAAC7D6}"/>
    <dgm:cxn modelId="{F7250E1F-4686-4354-B3C4-F8283B0CC356}" type="presOf" srcId="{48D8F9EF-C977-406C-AF74-C0817453227D}" destId="{C19F9526-A18C-4919-A5F0-512B4CA836B3}" srcOrd="0" destOrd="0" presId="urn:microsoft.com/office/officeart/2005/8/layout/chevron1"/>
    <dgm:cxn modelId="{C8A84439-B36D-4C44-BD84-85CE79310DAC}" type="presOf" srcId="{98210EF1-187F-4C0B-B99E-66E074F61BE5}" destId="{6C46DC6F-26D4-4431-800E-E0A256F60D07}" srcOrd="0" destOrd="0" presId="urn:microsoft.com/office/officeart/2005/8/layout/chevron1"/>
    <dgm:cxn modelId="{5AF15543-AC4E-441A-A318-F611519BB9D6}" type="presOf" srcId="{80B67602-254D-41A5-9EC0-D9DD2458EEE6}" destId="{EC2C5E45-8756-40BD-A265-A01CC51BBDBE}" srcOrd="0" destOrd="0" presId="urn:microsoft.com/office/officeart/2005/8/layout/chevron1"/>
    <dgm:cxn modelId="{249B0F47-98AE-4FD8-9F0F-AE2FE9350713}" srcId="{007C159C-769C-4DC8-9309-476D4BC931E9}" destId="{48D8F9EF-C977-406C-AF74-C0817453227D}" srcOrd="2" destOrd="0" parTransId="{431CFA07-ED8F-4BE6-9E47-BA4E57D6497F}" sibTransId="{D9BCBA1B-B0CE-4FBC-8FB9-3B227AE3FCA4}"/>
    <dgm:cxn modelId="{FFD90280-69B7-43EC-B27A-2FEE8F754EA9}" type="presOf" srcId="{2AA027CC-C4C7-4068-BAEC-AC4A05C0F44F}" destId="{634875AF-A683-4349-BF19-6AEB91119FC9}" srcOrd="0" destOrd="0" presId="urn:microsoft.com/office/officeart/2005/8/layout/chevron1"/>
    <dgm:cxn modelId="{0B1D74B6-3A51-4AEF-A57D-E82DF601F23B}" type="presOf" srcId="{007C159C-769C-4DC8-9309-476D4BC931E9}" destId="{CCD19F29-93E2-4339-B21A-AB15C7F5F414}" srcOrd="0" destOrd="0" presId="urn:microsoft.com/office/officeart/2005/8/layout/chevron1"/>
    <dgm:cxn modelId="{55B581BC-6A65-463A-95A8-2877957AD2D2}" srcId="{007C159C-769C-4DC8-9309-476D4BC931E9}" destId="{98210EF1-187F-4C0B-B99E-66E074F61BE5}" srcOrd="1" destOrd="0" parTransId="{5EAAE2E9-DA8A-4153-A872-2B0A31F7A989}" sibTransId="{77A69C91-77DD-468B-9565-4156951A1705}"/>
    <dgm:cxn modelId="{5EDE6CE5-7590-4C16-BF02-3FAD9DA23549}" srcId="{007C159C-769C-4DC8-9309-476D4BC931E9}" destId="{80B67602-254D-41A5-9EC0-D9DD2458EEE6}" srcOrd="0" destOrd="0" parTransId="{CEB1D54B-5609-4E64-826A-25B165F7C39D}" sibTransId="{9F9B7443-816F-4437-9110-712E4A6C7570}"/>
    <dgm:cxn modelId="{B3B27273-C997-4339-B0EA-023CFE27F777}" type="presParOf" srcId="{CCD19F29-93E2-4339-B21A-AB15C7F5F414}" destId="{EC2C5E45-8756-40BD-A265-A01CC51BBDBE}" srcOrd="0" destOrd="0" presId="urn:microsoft.com/office/officeart/2005/8/layout/chevron1"/>
    <dgm:cxn modelId="{BFA7ED31-6DBF-4AF1-A169-B971EC37134B}" type="presParOf" srcId="{CCD19F29-93E2-4339-B21A-AB15C7F5F414}" destId="{7936361B-4027-4EBA-8B03-8CB6C5513FEF}" srcOrd="1" destOrd="0" presId="urn:microsoft.com/office/officeart/2005/8/layout/chevron1"/>
    <dgm:cxn modelId="{F92F89D2-9F29-453F-B314-C42E321AD835}" type="presParOf" srcId="{CCD19F29-93E2-4339-B21A-AB15C7F5F414}" destId="{6C46DC6F-26D4-4431-800E-E0A256F60D07}" srcOrd="2" destOrd="0" presId="urn:microsoft.com/office/officeart/2005/8/layout/chevron1"/>
    <dgm:cxn modelId="{48D872F4-3634-42C8-9D4E-7EA34655F9F3}" type="presParOf" srcId="{CCD19F29-93E2-4339-B21A-AB15C7F5F414}" destId="{1654404C-7969-4EDA-9902-392DA39FEED9}" srcOrd="3" destOrd="0" presId="urn:microsoft.com/office/officeart/2005/8/layout/chevron1"/>
    <dgm:cxn modelId="{E7990526-9E43-4E45-BCF7-E093CB2BA623}" type="presParOf" srcId="{CCD19F29-93E2-4339-B21A-AB15C7F5F414}" destId="{C19F9526-A18C-4919-A5F0-512B4CA836B3}" srcOrd="4" destOrd="0" presId="urn:microsoft.com/office/officeart/2005/8/layout/chevron1"/>
    <dgm:cxn modelId="{7018633A-DCD4-4AF9-93B9-4E740F8261E7}" type="presParOf" srcId="{CCD19F29-93E2-4339-B21A-AB15C7F5F414}" destId="{D04F7057-DCA5-43EA-A5A5-624AB850F058}" srcOrd="5" destOrd="0" presId="urn:microsoft.com/office/officeart/2005/8/layout/chevron1"/>
    <dgm:cxn modelId="{0E1E69C3-6814-42D1-BF79-95134942E1AF}" type="presParOf" srcId="{CCD19F29-93E2-4339-B21A-AB15C7F5F414}" destId="{634875AF-A683-4349-BF19-6AEB91119FC9}"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7C159C-769C-4DC8-9309-476D4BC931E9}" type="doc">
      <dgm:prSet loTypeId="urn:microsoft.com/office/officeart/2005/8/layout/chevron1" loCatId="process" qsTypeId="urn:microsoft.com/office/officeart/2005/8/quickstyle/simple1" qsCatId="simple" csTypeId="urn:microsoft.com/office/officeart/2005/8/colors/accent0_3" csCatId="mainScheme" phldr="1"/>
      <dgm:spPr/>
    </dgm:pt>
    <dgm:pt modelId="{80B67602-254D-41A5-9EC0-D9DD2458EEE6}">
      <dgm:prSet phldrT="[Text]"/>
      <dgm:spPr/>
      <dgm:t>
        <a:bodyPr/>
        <a:lstStyle/>
        <a:p>
          <a:r>
            <a:rPr lang="de-DE" dirty="0"/>
            <a:t>Arbeitsumgebung einrichten</a:t>
          </a:r>
        </a:p>
      </dgm:t>
    </dgm:pt>
    <dgm:pt modelId="{CEB1D54B-5609-4E64-826A-25B165F7C39D}" type="parTrans" cxnId="{5EDE6CE5-7590-4C16-BF02-3FAD9DA23549}">
      <dgm:prSet/>
      <dgm:spPr/>
      <dgm:t>
        <a:bodyPr/>
        <a:lstStyle/>
        <a:p>
          <a:endParaRPr lang="de-DE"/>
        </a:p>
      </dgm:t>
    </dgm:pt>
    <dgm:pt modelId="{9F9B7443-816F-4437-9110-712E4A6C7570}" type="sibTrans" cxnId="{5EDE6CE5-7590-4C16-BF02-3FAD9DA23549}">
      <dgm:prSet/>
      <dgm:spPr/>
      <dgm:t>
        <a:bodyPr/>
        <a:lstStyle/>
        <a:p>
          <a:endParaRPr lang="de-DE"/>
        </a:p>
      </dgm:t>
    </dgm:pt>
    <dgm:pt modelId="{48D8F9EF-C977-406C-AF74-C0817453227D}">
      <dgm:prSet phldrT="[Text]"/>
      <dgm:spPr>
        <a:solidFill>
          <a:schemeClr val="tx2">
            <a:lumMod val="40000"/>
            <a:lumOff val="60000"/>
          </a:schemeClr>
        </a:solidFill>
      </dgm:spPr>
      <dgm:t>
        <a:bodyPr/>
        <a:lstStyle/>
        <a:p>
          <a:r>
            <a:rPr lang="de-DE" dirty="0"/>
            <a:t>Experiment anlegen</a:t>
          </a:r>
        </a:p>
      </dgm:t>
    </dgm:pt>
    <dgm:pt modelId="{431CFA07-ED8F-4BE6-9E47-BA4E57D6497F}" type="parTrans" cxnId="{249B0F47-98AE-4FD8-9F0F-AE2FE9350713}">
      <dgm:prSet/>
      <dgm:spPr/>
      <dgm:t>
        <a:bodyPr/>
        <a:lstStyle/>
        <a:p>
          <a:endParaRPr lang="de-DE"/>
        </a:p>
      </dgm:t>
    </dgm:pt>
    <dgm:pt modelId="{D9BCBA1B-B0CE-4FBC-8FB9-3B227AE3FCA4}" type="sibTrans" cxnId="{249B0F47-98AE-4FD8-9F0F-AE2FE9350713}">
      <dgm:prSet/>
      <dgm:spPr/>
      <dgm:t>
        <a:bodyPr/>
        <a:lstStyle/>
        <a:p>
          <a:endParaRPr lang="de-DE"/>
        </a:p>
      </dgm:t>
    </dgm:pt>
    <dgm:pt modelId="{2AA027CC-C4C7-4068-BAEC-AC4A05C0F44F}">
      <dgm:prSet phldrT="[Text]"/>
      <dgm:spPr>
        <a:solidFill>
          <a:schemeClr val="tx2">
            <a:lumMod val="40000"/>
            <a:lumOff val="60000"/>
          </a:schemeClr>
        </a:solidFill>
      </dgm:spPr>
      <dgm:t>
        <a:bodyPr/>
        <a:lstStyle/>
        <a:p>
          <a:r>
            <a:rPr lang="de-DE" dirty="0"/>
            <a:t>Messung starten</a:t>
          </a:r>
        </a:p>
      </dgm:t>
    </dgm:pt>
    <dgm:pt modelId="{EAFC84D5-45E2-4B30-873F-0E4BB67645BC}" type="parTrans" cxnId="{772B9E0E-5008-43F1-8A95-ADBD3AED23B9}">
      <dgm:prSet/>
      <dgm:spPr/>
      <dgm:t>
        <a:bodyPr/>
        <a:lstStyle/>
        <a:p>
          <a:endParaRPr lang="de-DE"/>
        </a:p>
      </dgm:t>
    </dgm:pt>
    <dgm:pt modelId="{6166538C-C1B3-4A87-B998-56F9DDAAC7D6}" type="sibTrans" cxnId="{772B9E0E-5008-43F1-8A95-ADBD3AED23B9}">
      <dgm:prSet/>
      <dgm:spPr/>
      <dgm:t>
        <a:bodyPr/>
        <a:lstStyle/>
        <a:p>
          <a:endParaRPr lang="de-DE"/>
        </a:p>
      </dgm:t>
    </dgm:pt>
    <dgm:pt modelId="{98210EF1-187F-4C0B-B99E-66E074F61BE5}">
      <dgm:prSet phldrT="[Text]"/>
      <dgm:spPr>
        <a:solidFill>
          <a:schemeClr val="tx2">
            <a:lumMod val="40000"/>
            <a:lumOff val="60000"/>
          </a:schemeClr>
        </a:solidFill>
      </dgm:spPr>
      <dgm:t>
        <a:bodyPr/>
        <a:lstStyle/>
        <a:p>
          <a:r>
            <a:rPr lang="de-DE" dirty="0"/>
            <a:t>Hardware konfigurieren</a:t>
          </a:r>
        </a:p>
      </dgm:t>
    </dgm:pt>
    <dgm:pt modelId="{5EAAE2E9-DA8A-4153-A872-2B0A31F7A989}" type="parTrans" cxnId="{55B581BC-6A65-463A-95A8-2877957AD2D2}">
      <dgm:prSet/>
      <dgm:spPr/>
      <dgm:t>
        <a:bodyPr/>
        <a:lstStyle/>
        <a:p>
          <a:endParaRPr lang="de-DE"/>
        </a:p>
      </dgm:t>
    </dgm:pt>
    <dgm:pt modelId="{77A69C91-77DD-468B-9565-4156951A1705}" type="sibTrans" cxnId="{55B581BC-6A65-463A-95A8-2877957AD2D2}">
      <dgm:prSet/>
      <dgm:spPr/>
      <dgm:t>
        <a:bodyPr/>
        <a:lstStyle/>
        <a:p>
          <a:endParaRPr lang="de-DE"/>
        </a:p>
      </dgm:t>
    </dgm:pt>
    <dgm:pt modelId="{CCD19F29-93E2-4339-B21A-AB15C7F5F414}" type="pres">
      <dgm:prSet presAssocID="{007C159C-769C-4DC8-9309-476D4BC931E9}" presName="Name0" presStyleCnt="0">
        <dgm:presLayoutVars>
          <dgm:dir/>
          <dgm:animLvl val="lvl"/>
          <dgm:resizeHandles val="exact"/>
        </dgm:presLayoutVars>
      </dgm:prSet>
      <dgm:spPr/>
    </dgm:pt>
    <dgm:pt modelId="{EC2C5E45-8756-40BD-A265-A01CC51BBDBE}" type="pres">
      <dgm:prSet presAssocID="{80B67602-254D-41A5-9EC0-D9DD2458EEE6}" presName="parTxOnly" presStyleLbl="node1" presStyleIdx="0" presStyleCnt="4">
        <dgm:presLayoutVars>
          <dgm:chMax val="0"/>
          <dgm:chPref val="0"/>
          <dgm:bulletEnabled val="1"/>
        </dgm:presLayoutVars>
      </dgm:prSet>
      <dgm:spPr/>
    </dgm:pt>
    <dgm:pt modelId="{7936361B-4027-4EBA-8B03-8CB6C5513FEF}" type="pres">
      <dgm:prSet presAssocID="{9F9B7443-816F-4437-9110-712E4A6C7570}" presName="parTxOnlySpace" presStyleCnt="0"/>
      <dgm:spPr/>
    </dgm:pt>
    <dgm:pt modelId="{6C46DC6F-26D4-4431-800E-E0A256F60D07}" type="pres">
      <dgm:prSet presAssocID="{98210EF1-187F-4C0B-B99E-66E074F61BE5}" presName="parTxOnly" presStyleLbl="node1" presStyleIdx="1" presStyleCnt="4">
        <dgm:presLayoutVars>
          <dgm:chMax val="0"/>
          <dgm:chPref val="0"/>
          <dgm:bulletEnabled val="1"/>
        </dgm:presLayoutVars>
      </dgm:prSet>
      <dgm:spPr/>
    </dgm:pt>
    <dgm:pt modelId="{1654404C-7969-4EDA-9902-392DA39FEED9}" type="pres">
      <dgm:prSet presAssocID="{77A69C91-77DD-468B-9565-4156951A1705}" presName="parTxOnlySpace" presStyleCnt="0"/>
      <dgm:spPr/>
    </dgm:pt>
    <dgm:pt modelId="{C19F9526-A18C-4919-A5F0-512B4CA836B3}" type="pres">
      <dgm:prSet presAssocID="{48D8F9EF-C977-406C-AF74-C0817453227D}" presName="parTxOnly" presStyleLbl="node1" presStyleIdx="2" presStyleCnt="4">
        <dgm:presLayoutVars>
          <dgm:chMax val="0"/>
          <dgm:chPref val="0"/>
          <dgm:bulletEnabled val="1"/>
        </dgm:presLayoutVars>
      </dgm:prSet>
      <dgm:spPr/>
    </dgm:pt>
    <dgm:pt modelId="{D04F7057-DCA5-43EA-A5A5-624AB850F058}" type="pres">
      <dgm:prSet presAssocID="{D9BCBA1B-B0CE-4FBC-8FB9-3B227AE3FCA4}" presName="parTxOnlySpace" presStyleCnt="0"/>
      <dgm:spPr/>
    </dgm:pt>
    <dgm:pt modelId="{634875AF-A683-4349-BF19-6AEB91119FC9}" type="pres">
      <dgm:prSet presAssocID="{2AA027CC-C4C7-4068-BAEC-AC4A05C0F44F}" presName="parTxOnly" presStyleLbl="node1" presStyleIdx="3" presStyleCnt="4">
        <dgm:presLayoutVars>
          <dgm:chMax val="0"/>
          <dgm:chPref val="0"/>
          <dgm:bulletEnabled val="1"/>
        </dgm:presLayoutVars>
      </dgm:prSet>
      <dgm:spPr/>
    </dgm:pt>
  </dgm:ptLst>
  <dgm:cxnLst>
    <dgm:cxn modelId="{772B9E0E-5008-43F1-8A95-ADBD3AED23B9}" srcId="{007C159C-769C-4DC8-9309-476D4BC931E9}" destId="{2AA027CC-C4C7-4068-BAEC-AC4A05C0F44F}" srcOrd="3" destOrd="0" parTransId="{EAFC84D5-45E2-4B30-873F-0E4BB67645BC}" sibTransId="{6166538C-C1B3-4A87-B998-56F9DDAAC7D6}"/>
    <dgm:cxn modelId="{F7250E1F-4686-4354-B3C4-F8283B0CC356}" type="presOf" srcId="{48D8F9EF-C977-406C-AF74-C0817453227D}" destId="{C19F9526-A18C-4919-A5F0-512B4CA836B3}" srcOrd="0" destOrd="0" presId="urn:microsoft.com/office/officeart/2005/8/layout/chevron1"/>
    <dgm:cxn modelId="{C8A84439-B36D-4C44-BD84-85CE79310DAC}" type="presOf" srcId="{98210EF1-187F-4C0B-B99E-66E074F61BE5}" destId="{6C46DC6F-26D4-4431-800E-E0A256F60D07}" srcOrd="0" destOrd="0" presId="urn:microsoft.com/office/officeart/2005/8/layout/chevron1"/>
    <dgm:cxn modelId="{5AF15543-AC4E-441A-A318-F611519BB9D6}" type="presOf" srcId="{80B67602-254D-41A5-9EC0-D9DD2458EEE6}" destId="{EC2C5E45-8756-40BD-A265-A01CC51BBDBE}" srcOrd="0" destOrd="0" presId="urn:microsoft.com/office/officeart/2005/8/layout/chevron1"/>
    <dgm:cxn modelId="{249B0F47-98AE-4FD8-9F0F-AE2FE9350713}" srcId="{007C159C-769C-4DC8-9309-476D4BC931E9}" destId="{48D8F9EF-C977-406C-AF74-C0817453227D}" srcOrd="2" destOrd="0" parTransId="{431CFA07-ED8F-4BE6-9E47-BA4E57D6497F}" sibTransId="{D9BCBA1B-B0CE-4FBC-8FB9-3B227AE3FCA4}"/>
    <dgm:cxn modelId="{FFD90280-69B7-43EC-B27A-2FEE8F754EA9}" type="presOf" srcId="{2AA027CC-C4C7-4068-BAEC-AC4A05C0F44F}" destId="{634875AF-A683-4349-BF19-6AEB91119FC9}" srcOrd="0" destOrd="0" presId="urn:microsoft.com/office/officeart/2005/8/layout/chevron1"/>
    <dgm:cxn modelId="{0B1D74B6-3A51-4AEF-A57D-E82DF601F23B}" type="presOf" srcId="{007C159C-769C-4DC8-9309-476D4BC931E9}" destId="{CCD19F29-93E2-4339-B21A-AB15C7F5F414}" srcOrd="0" destOrd="0" presId="urn:microsoft.com/office/officeart/2005/8/layout/chevron1"/>
    <dgm:cxn modelId="{55B581BC-6A65-463A-95A8-2877957AD2D2}" srcId="{007C159C-769C-4DC8-9309-476D4BC931E9}" destId="{98210EF1-187F-4C0B-B99E-66E074F61BE5}" srcOrd="1" destOrd="0" parTransId="{5EAAE2E9-DA8A-4153-A872-2B0A31F7A989}" sibTransId="{77A69C91-77DD-468B-9565-4156951A1705}"/>
    <dgm:cxn modelId="{5EDE6CE5-7590-4C16-BF02-3FAD9DA23549}" srcId="{007C159C-769C-4DC8-9309-476D4BC931E9}" destId="{80B67602-254D-41A5-9EC0-D9DD2458EEE6}" srcOrd="0" destOrd="0" parTransId="{CEB1D54B-5609-4E64-826A-25B165F7C39D}" sibTransId="{9F9B7443-816F-4437-9110-712E4A6C7570}"/>
    <dgm:cxn modelId="{B3B27273-C997-4339-B0EA-023CFE27F777}" type="presParOf" srcId="{CCD19F29-93E2-4339-B21A-AB15C7F5F414}" destId="{EC2C5E45-8756-40BD-A265-A01CC51BBDBE}" srcOrd="0" destOrd="0" presId="urn:microsoft.com/office/officeart/2005/8/layout/chevron1"/>
    <dgm:cxn modelId="{BFA7ED31-6DBF-4AF1-A169-B971EC37134B}" type="presParOf" srcId="{CCD19F29-93E2-4339-B21A-AB15C7F5F414}" destId="{7936361B-4027-4EBA-8B03-8CB6C5513FEF}" srcOrd="1" destOrd="0" presId="urn:microsoft.com/office/officeart/2005/8/layout/chevron1"/>
    <dgm:cxn modelId="{F92F89D2-9F29-453F-B314-C42E321AD835}" type="presParOf" srcId="{CCD19F29-93E2-4339-B21A-AB15C7F5F414}" destId="{6C46DC6F-26D4-4431-800E-E0A256F60D07}" srcOrd="2" destOrd="0" presId="urn:microsoft.com/office/officeart/2005/8/layout/chevron1"/>
    <dgm:cxn modelId="{48D872F4-3634-42C8-9D4E-7EA34655F9F3}" type="presParOf" srcId="{CCD19F29-93E2-4339-B21A-AB15C7F5F414}" destId="{1654404C-7969-4EDA-9902-392DA39FEED9}" srcOrd="3" destOrd="0" presId="urn:microsoft.com/office/officeart/2005/8/layout/chevron1"/>
    <dgm:cxn modelId="{E7990526-9E43-4E45-BCF7-E093CB2BA623}" type="presParOf" srcId="{CCD19F29-93E2-4339-B21A-AB15C7F5F414}" destId="{C19F9526-A18C-4919-A5F0-512B4CA836B3}" srcOrd="4" destOrd="0" presId="urn:microsoft.com/office/officeart/2005/8/layout/chevron1"/>
    <dgm:cxn modelId="{7018633A-DCD4-4AF9-93B9-4E740F8261E7}" type="presParOf" srcId="{CCD19F29-93E2-4339-B21A-AB15C7F5F414}" destId="{D04F7057-DCA5-43EA-A5A5-624AB850F058}" srcOrd="5" destOrd="0" presId="urn:microsoft.com/office/officeart/2005/8/layout/chevron1"/>
    <dgm:cxn modelId="{0E1E69C3-6814-42D1-BF79-95134942E1AF}" type="presParOf" srcId="{CCD19F29-93E2-4339-B21A-AB15C7F5F414}" destId="{634875AF-A683-4349-BF19-6AEB91119FC9}"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07C159C-769C-4DC8-9309-476D4BC931E9}" type="doc">
      <dgm:prSet loTypeId="urn:microsoft.com/office/officeart/2005/8/layout/chevron1" loCatId="process" qsTypeId="urn:microsoft.com/office/officeart/2005/8/quickstyle/simple1" qsCatId="simple" csTypeId="urn:microsoft.com/office/officeart/2005/8/colors/accent0_3" csCatId="mainScheme" phldr="1"/>
      <dgm:spPr/>
    </dgm:pt>
    <dgm:pt modelId="{80B67602-254D-41A5-9EC0-D9DD2458EEE6}">
      <dgm:prSet phldrT="[Text]" custT="1"/>
      <dgm:spPr>
        <a:solidFill>
          <a:srgbClr val="007EAF">
            <a:lumMod val="40000"/>
            <a:lumOff val="6000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Arbeitsumgebung einrichten</a:t>
          </a:r>
        </a:p>
      </dgm:t>
    </dgm:pt>
    <dgm:pt modelId="{CEB1D54B-5609-4E64-826A-25B165F7C39D}" type="parTrans" cxnId="{5EDE6CE5-7590-4C16-BF02-3FAD9DA23549}">
      <dgm:prSet/>
      <dgm:spPr/>
      <dgm:t>
        <a:bodyPr/>
        <a:lstStyle/>
        <a:p>
          <a:endParaRPr lang="de-DE"/>
        </a:p>
      </dgm:t>
    </dgm:pt>
    <dgm:pt modelId="{9F9B7443-816F-4437-9110-712E4A6C7570}" type="sibTrans" cxnId="{5EDE6CE5-7590-4C16-BF02-3FAD9DA23549}">
      <dgm:prSet/>
      <dgm:spPr/>
      <dgm:t>
        <a:bodyPr/>
        <a:lstStyle/>
        <a:p>
          <a:endParaRPr lang="de-DE"/>
        </a:p>
      </dgm:t>
    </dgm:pt>
    <dgm:pt modelId="{48D8F9EF-C977-406C-AF74-C0817453227D}">
      <dgm:prSet phldrT="[Text]" custT="1"/>
      <dgm:spPr>
        <a:solidFill>
          <a:srgbClr val="007EAF">
            <a:lumMod val="40000"/>
            <a:lumOff val="6000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Experiment anlegen</a:t>
          </a:r>
        </a:p>
      </dgm:t>
    </dgm:pt>
    <dgm:pt modelId="{431CFA07-ED8F-4BE6-9E47-BA4E57D6497F}" type="parTrans" cxnId="{249B0F47-98AE-4FD8-9F0F-AE2FE9350713}">
      <dgm:prSet/>
      <dgm:spPr/>
      <dgm:t>
        <a:bodyPr/>
        <a:lstStyle/>
        <a:p>
          <a:endParaRPr lang="de-DE"/>
        </a:p>
      </dgm:t>
    </dgm:pt>
    <dgm:pt modelId="{D9BCBA1B-B0CE-4FBC-8FB9-3B227AE3FCA4}" type="sibTrans" cxnId="{249B0F47-98AE-4FD8-9F0F-AE2FE9350713}">
      <dgm:prSet/>
      <dgm:spPr/>
      <dgm:t>
        <a:bodyPr/>
        <a:lstStyle/>
        <a:p>
          <a:endParaRPr lang="de-DE"/>
        </a:p>
      </dgm:t>
    </dgm:pt>
    <dgm:pt modelId="{2AA027CC-C4C7-4068-BAEC-AC4A05C0F44F}">
      <dgm:prSet phldrT="[Text]" custT="1"/>
      <dgm:spPr>
        <a:solidFill>
          <a:srgbClr val="007EAF">
            <a:hueOff val="0"/>
            <a:satOff val="0"/>
            <a:lumOff val="0"/>
            <a:alphaOff val="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Messung starten</a:t>
          </a:r>
        </a:p>
      </dgm:t>
    </dgm:pt>
    <dgm:pt modelId="{EAFC84D5-45E2-4B30-873F-0E4BB67645BC}" type="parTrans" cxnId="{772B9E0E-5008-43F1-8A95-ADBD3AED23B9}">
      <dgm:prSet/>
      <dgm:spPr/>
      <dgm:t>
        <a:bodyPr/>
        <a:lstStyle/>
        <a:p>
          <a:endParaRPr lang="de-DE"/>
        </a:p>
      </dgm:t>
    </dgm:pt>
    <dgm:pt modelId="{6166538C-C1B3-4A87-B998-56F9DDAAC7D6}" type="sibTrans" cxnId="{772B9E0E-5008-43F1-8A95-ADBD3AED23B9}">
      <dgm:prSet/>
      <dgm:spPr/>
      <dgm:t>
        <a:bodyPr/>
        <a:lstStyle/>
        <a:p>
          <a:endParaRPr lang="de-DE"/>
        </a:p>
      </dgm:t>
    </dgm:pt>
    <dgm:pt modelId="{98210EF1-187F-4C0B-B99E-66E074F61BE5}">
      <dgm:prSet phldrT="[Text]" custT="1"/>
      <dgm:spPr>
        <a:solidFill>
          <a:srgbClr val="007EAF">
            <a:lumMod val="40000"/>
            <a:lumOff val="6000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Hardware konfigurieren</a:t>
          </a:r>
        </a:p>
      </dgm:t>
    </dgm:pt>
    <dgm:pt modelId="{5EAAE2E9-DA8A-4153-A872-2B0A31F7A989}" type="parTrans" cxnId="{55B581BC-6A65-463A-95A8-2877957AD2D2}">
      <dgm:prSet/>
      <dgm:spPr/>
      <dgm:t>
        <a:bodyPr/>
        <a:lstStyle/>
        <a:p>
          <a:endParaRPr lang="de-DE"/>
        </a:p>
      </dgm:t>
    </dgm:pt>
    <dgm:pt modelId="{77A69C91-77DD-468B-9565-4156951A1705}" type="sibTrans" cxnId="{55B581BC-6A65-463A-95A8-2877957AD2D2}">
      <dgm:prSet/>
      <dgm:spPr/>
      <dgm:t>
        <a:bodyPr/>
        <a:lstStyle/>
        <a:p>
          <a:endParaRPr lang="de-DE"/>
        </a:p>
      </dgm:t>
    </dgm:pt>
    <dgm:pt modelId="{CCD19F29-93E2-4339-B21A-AB15C7F5F414}" type="pres">
      <dgm:prSet presAssocID="{007C159C-769C-4DC8-9309-476D4BC931E9}" presName="Name0" presStyleCnt="0">
        <dgm:presLayoutVars>
          <dgm:dir/>
          <dgm:animLvl val="lvl"/>
          <dgm:resizeHandles val="exact"/>
        </dgm:presLayoutVars>
      </dgm:prSet>
      <dgm:spPr/>
    </dgm:pt>
    <dgm:pt modelId="{EC2C5E45-8756-40BD-A265-A01CC51BBDBE}" type="pres">
      <dgm:prSet presAssocID="{80B67602-254D-41A5-9EC0-D9DD2458EEE6}" presName="parTxOnly" presStyleLbl="node1" presStyleIdx="0" presStyleCnt="4">
        <dgm:presLayoutVars>
          <dgm:chMax val="0"/>
          <dgm:chPref val="0"/>
          <dgm:bulletEnabled val="1"/>
        </dgm:presLayoutVars>
      </dgm:prSet>
      <dgm:spPr>
        <a:xfrm>
          <a:off x="2206" y="388898"/>
          <a:ext cx="1284572" cy="513828"/>
        </a:xfrm>
        <a:prstGeom prst="chevron">
          <a:avLst/>
        </a:prstGeom>
      </dgm:spPr>
    </dgm:pt>
    <dgm:pt modelId="{7936361B-4027-4EBA-8B03-8CB6C5513FEF}" type="pres">
      <dgm:prSet presAssocID="{9F9B7443-816F-4437-9110-712E4A6C7570}" presName="parTxOnlySpace" presStyleCnt="0"/>
      <dgm:spPr/>
    </dgm:pt>
    <dgm:pt modelId="{6C46DC6F-26D4-4431-800E-E0A256F60D07}" type="pres">
      <dgm:prSet presAssocID="{98210EF1-187F-4C0B-B99E-66E074F61BE5}" presName="parTxOnly" presStyleLbl="node1" presStyleIdx="1" presStyleCnt="4">
        <dgm:presLayoutVars>
          <dgm:chMax val="0"/>
          <dgm:chPref val="0"/>
          <dgm:bulletEnabled val="1"/>
        </dgm:presLayoutVars>
      </dgm:prSet>
      <dgm:spPr>
        <a:xfrm>
          <a:off x="1158321" y="388898"/>
          <a:ext cx="1284572" cy="513828"/>
        </a:xfrm>
        <a:prstGeom prst="chevron">
          <a:avLst/>
        </a:prstGeom>
      </dgm:spPr>
    </dgm:pt>
    <dgm:pt modelId="{1654404C-7969-4EDA-9902-392DA39FEED9}" type="pres">
      <dgm:prSet presAssocID="{77A69C91-77DD-468B-9565-4156951A1705}" presName="parTxOnlySpace" presStyleCnt="0"/>
      <dgm:spPr/>
    </dgm:pt>
    <dgm:pt modelId="{C19F9526-A18C-4919-A5F0-512B4CA836B3}" type="pres">
      <dgm:prSet presAssocID="{48D8F9EF-C977-406C-AF74-C0817453227D}" presName="parTxOnly" presStyleLbl="node1" presStyleIdx="2" presStyleCnt="4">
        <dgm:presLayoutVars>
          <dgm:chMax val="0"/>
          <dgm:chPref val="0"/>
          <dgm:bulletEnabled val="1"/>
        </dgm:presLayoutVars>
      </dgm:prSet>
      <dgm:spPr>
        <a:xfrm>
          <a:off x="2314436" y="388898"/>
          <a:ext cx="1284572" cy="513828"/>
        </a:xfrm>
        <a:prstGeom prst="chevron">
          <a:avLst/>
        </a:prstGeom>
      </dgm:spPr>
    </dgm:pt>
    <dgm:pt modelId="{D04F7057-DCA5-43EA-A5A5-624AB850F058}" type="pres">
      <dgm:prSet presAssocID="{D9BCBA1B-B0CE-4FBC-8FB9-3B227AE3FCA4}" presName="parTxOnlySpace" presStyleCnt="0"/>
      <dgm:spPr/>
    </dgm:pt>
    <dgm:pt modelId="{634875AF-A683-4349-BF19-6AEB91119FC9}" type="pres">
      <dgm:prSet presAssocID="{2AA027CC-C4C7-4068-BAEC-AC4A05C0F44F}" presName="parTxOnly" presStyleLbl="node1" presStyleIdx="3" presStyleCnt="4">
        <dgm:presLayoutVars>
          <dgm:chMax val="0"/>
          <dgm:chPref val="0"/>
          <dgm:bulletEnabled val="1"/>
        </dgm:presLayoutVars>
      </dgm:prSet>
      <dgm:spPr>
        <a:xfrm>
          <a:off x="3470551" y="388898"/>
          <a:ext cx="1284572" cy="513828"/>
        </a:xfrm>
        <a:prstGeom prst="chevron">
          <a:avLst/>
        </a:prstGeom>
      </dgm:spPr>
    </dgm:pt>
  </dgm:ptLst>
  <dgm:cxnLst>
    <dgm:cxn modelId="{772B9E0E-5008-43F1-8A95-ADBD3AED23B9}" srcId="{007C159C-769C-4DC8-9309-476D4BC931E9}" destId="{2AA027CC-C4C7-4068-BAEC-AC4A05C0F44F}" srcOrd="3" destOrd="0" parTransId="{EAFC84D5-45E2-4B30-873F-0E4BB67645BC}" sibTransId="{6166538C-C1B3-4A87-B998-56F9DDAAC7D6}"/>
    <dgm:cxn modelId="{F7250E1F-4686-4354-B3C4-F8283B0CC356}" type="presOf" srcId="{48D8F9EF-C977-406C-AF74-C0817453227D}" destId="{C19F9526-A18C-4919-A5F0-512B4CA836B3}" srcOrd="0" destOrd="0" presId="urn:microsoft.com/office/officeart/2005/8/layout/chevron1"/>
    <dgm:cxn modelId="{C8A84439-B36D-4C44-BD84-85CE79310DAC}" type="presOf" srcId="{98210EF1-187F-4C0B-B99E-66E074F61BE5}" destId="{6C46DC6F-26D4-4431-800E-E0A256F60D07}" srcOrd="0" destOrd="0" presId="urn:microsoft.com/office/officeart/2005/8/layout/chevron1"/>
    <dgm:cxn modelId="{5AF15543-AC4E-441A-A318-F611519BB9D6}" type="presOf" srcId="{80B67602-254D-41A5-9EC0-D9DD2458EEE6}" destId="{EC2C5E45-8756-40BD-A265-A01CC51BBDBE}" srcOrd="0" destOrd="0" presId="urn:microsoft.com/office/officeart/2005/8/layout/chevron1"/>
    <dgm:cxn modelId="{249B0F47-98AE-4FD8-9F0F-AE2FE9350713}" srcId="{007C159C-769C-4DC8-9309-476D4BC931E9}" destId="{48D8F9EF-C977-406C-AF74-C0817453227D}" srcOrd="2" destOrd="0" parTransId="{431CFA07-ED8F-4BE6-9E47-BA4E57D6497F}" sibTransId="{D9BCBA1B-B0CE-4FBC-8FB9-3B227AE3FCA4}"/>
    <dgm:cxn modelId="{FFD90280-69B7-43EC-B27A-2FEE8F754EA9}" type="presOf" srcId="{2AA027CC-C4C7-4068-BAEC-AC4A05C0F44F}" destId="{634875AF-A683-4349-BF19-6AEB91119FC9}" srcOrd="0" destOrd="0" presId="urn:microsoft.com/office/officeart/2005/8/layout/chevron1"/>
    <dgm:cxn modelId="{0B1D74B6-3A51-4AEF-A57D-E82DF601F23B}" type="presOf" srcId="{007C159C-769C-4DC8-9309-476D4BC931E9}" destId="{CCD19F29-93E2-4339-B21A-AB15C7F5F414}" srcOrd="0" destOrd="0" presId="urn:microsoft.com/office/officeart/2005/8/layout/chevron1"/>
    <dgm:cxn modelId="{55B581BC-6A65-463A-95A8-2877957AD2D2}" srcId="{007C159C-769C-4DC8-9309-476D4BC931E9}" destId="{98210EF1-187F-4C0B-B99E-66E074F61BE5}" srcOrd="1" destOrd="0" parTransId="{5EAAE2E9-DA8A-4153-A872-2B0A31F7A989}" sibTransId="{77A69C91-77DD-468B-9565-4156951A1705}"/>
    <dgm:cxn modelId="{5EDE6CE5-7590-4C16-BF02-3FAD9DA23549}" srcId="{007C159C-769C-4DC8-9309-476D4BC931E9}" destId="{80B67602-254D-41A5-9EC0-D9DD2458EEE6}" srcOrd="0" destOrd="0" parTransId="{CEB1D54B-5609-4E64-826A-25B165F7C39D}" sibTransId="{9F9B7443-816F-4437-9110-712E4A6C7570}"/>
    <dgm:cxn modelId="{B3B27273-C997-4339-B0EA-023CFE27F777}" type="presParOf" srcId="{CCD19F29-93E2-4339-B21A-AB15C7F5F414}" destId="{EC2C5E45-8756-40BD-A265-A01CC51BBDBE}" srcOrd="0" destOrd="0" presId="urn:microsoft.com/office/officeart/2005/8/layout/chevron1"/>
    <dgm:cxn modelId="{BFA7ED31-6DBF-4AF1-A169-B971EC37134B}" type="presParOf" srcId="{CCD19F29-93E2-4339-B21A-AB15C7F5F414}" destId="{7936361B-4027-4EBA-8B03-8CB6C5513FEF}" srcOrd="1" destOrd="0" presId="urn:microsoft.com/office/officeart/2005/8/layout/chevron1"/>
    <dgm:cxn modelId="{F92F89D2-9F29-453F-B314-C42E321AD835}" type="presParOf" srcId="{CCD19F29-93E2-4339-B21A-AB15C7F5F414}" destId="{6C46DC6F-26D4-4431-800E-E0A256F60D07}" srcOrd="2" destOrd="0" presId="urn:microsoft.com/office/officeart/2005/8/layout/chevron1"/>
    <dgm:cxn modelId="{48D872F4-3634-42C8-9D4E-7EA34655F9F3}" type="presParOf" srcId="{CCD19F29-93E2-4339-B21A-AB15C7F5F414}" destId="{1654404C-7969-4EDA-9902-392DA39FEED9}" srcOrd="3" destOrd="0" presId="urn:microsoft.com/office/officeart/2005/8/layout/chevron1"/>
    <dgm:cxn modelId="{E7990526-9E43-4E45-BCF7-E093CB2BA623}" type="presParOf" srcId="{CCD19F29-93E2-4339-B21A-AB15C7F5F414}" destId="{C19F9526-A18C-4919-A5F0-512B4CA836B3}" srcOrd="4" destOrd="0" presId="urn:microsoft.com/office/officeart/2005/8/layout/chevron1"/>
    <dgm:cxn modelId="{7018633A-DCD4-4AF9-93B9-4E740F8261E7}" type="presParOf" srcId="{CCD19F29-93E2-4339-B21A-AB15C7F5F414}" destId="{D04F7057-DCA5-43EA-A5A5-624AB850F058}" srcOrd="5" destOrd="0" presId="urn:microsoft.com/office/officeart/2005/8/layout/chevron1"/>
    <dgm:cxn modelId="{0E1E69C3-6814-42D1-BF79-95134942E1AF}" type="presParOf" srcId="{CCD19F29-93E2-4339-B21A-AB15C7F5F414}" destId="{634875AF-A683-4349-BF19-6AEB91119FC9}"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7C159C-769C-4DC8-9309-476D4BC931E9}" type="doc">
      <dgm:prSet loTypeId="urn:microsoft.com/office/officeart/2005/8/layout/chevron1" loCatId="process" qsTypeId="urn:microsoft.com/office/officeart/2005/8/quickstyle/simple1" qsCatId="simple" csTypeId="urn:microsoft.com/office/officeart/2005/8/colors/accent0_3" csCatId="mainScheme" phldr="1"/>
      <dgm:spPr/>
    </dgm:pt>
    <dgm:pt modelId="{80B67602-254D-41A5-9EC0-D9DD2458EEE6}">
      <dgm:prSet phldrT="[Text]"/>
      <dgm:spPr/>
      <dgm:t>
        <a:bodyPr/>
        <a:lstStyle/>
        <a:p>
          <a:r>
            <a:rPr lang="de-DE" dirty="0"/>
            <a:t>Arbeitsumgebung einrichten</a:t>
          </a:r>
        </a:p>
      </dgm:t>
    </dgm:pt>
    <dgm:pt modelId="{CEB1D54B-5609-4E64-826A-25B165F7C39D}" type="parTrans" cxnId="{5EDE6CE5-7590-4C16-BF02-3FAD9DA23549}">
      <dgm:prSet/>
      <dgm:spPr/>
      <dgm:t>
        <a:bodyPr/>
        <a:lstStyle/>
        <a:p>
          <a:endParaRPr lang="de-DE"/>
        </a:p>
      </dgm:t>
    </dgm:pt>
    <dgm:pt modelId="{9F9B7443-816F-4437-9110-712E4A6C7570}" type="sibTrans" cxnId="{5EDE6CE5-7590-4C16-BF02-3FAD9DA23549}">
      <dgm:prSet/>
      <dgm:spPr/>
      <dgm:t>
        <a:bodyPr/>
        <a:lstStyle/>
        <a:p>
          <a:endParaRPr lang="de-DE"/>
        </a:p>
      </dgm:t>
    </dgm:pt>
    <dgm:pt modelId="{48D8F9EF-C977-406C-AF74-C0817453227D}">
      <dgm:prSet phldrT="[Text]"/>
      <dgm:spPr>
        <a:solidFill>
          <a:schemeClr val="tx2">
            <a:lumMod val="40000"/>
            <a:lumOff val="60000"/>
          </a:schemeClr>
        </a:solidFill>
      </dgm:spPr>
      <dgm:t>
        <a:bodyPr/>
        <a:lstStyle/>
        <a:p>
          <a:r>
            <a:rPr lang="de-DE" dirty="0"/>
            <a:t>Experiment anlegen</a:t>
          </a:r>
        </a:p>
      </dgm:t>
    </dgm:pt>
    <dgm:pt modelId="{431CFA07-ED8F-4BE6-9E47-BA4E57D6497F}" type="parTrans" cxnId="{249B0F47-98AE-4FD8-9F0F-AE2FE9350713}">
      <dgm:prSet/>
      <dgm:spPr/>
      <dgm:t>
        <a:bodyPr/>
        <a:lstStyle/>
        <a:p>
          <a:endParaRPr lang="de-DE"/>
        </a:p>
      </dgm:t>
    </dgm:pt>
    <dgm:pt modelId="{D9BCBA1B-B0CE-4FBC-8FB9-3B227AE3FCA4}" type="sibTrans" cxnId="{249B0F47-98AE-4FD8-9F0F-AE2FE9350713}">
      <dgm:prSet/>
      <dgm:spPr/>
      <dgm:t>
        <a:bodyPr/>
        <a:lstStyle/>
        <a:p>
          <a:endParaRPr lang="de-DE"/>
        </a:p>
      </dgm:t>
    </dgm:pt>
    <dgm:pt modelId="{2AA027CC-C4C7-4068-BAEC-AC4A05C0F44F}">
      <dgm:prSet phldrT="[Text]"/>
      <dgm:spPr>
        <a:solidFill>
          <a:schemeClr val="tx2">
            <a:lumMod val="40000"/>
            <a:lumOff val="60000"/>
          </a:schemeClr>
        </a:solidFill>
      </dgm:spPr>
      <dgm:t>
        <a:bodyPr/>
        <a:lstStyle/>
        <a:p>
          <a:r>
            <a:rPr lang="de-DE" dirty="0"/>
            <a:t>Messung starten</a:t>
          </a:r>
        </a:p>
      </dgm:t>
    </dgm:pt>
    <dgm:pt modelId="{EAFC84D5-45E2-4B30-873F-0E4BB67645BC}" type="parTrans" cxnId="{772B9E0E-5008-43F1-8A95-ADBD3AED23B9}">
      <dgm:prSet/>
      <dgm:spPr/>
      <dgm:t>
        <a:bodyPr/>
        <a:lstStyle/>
        <a:p>
          <a:endParaRPr lang="de-DE"/>
        </a:p>
      </dgm:t>
    </dgm:pt>
    <dgm:pt modelId="{6166538C-C1B3-4A87-B998-56F9DDAAC7D6}" type="sibTrans" cxnId="{772B9E0E-5008-43F1-8A95-ADBD3AED23B9}">
      <dgm:prSet/>
      <dgm:spPr/>
      <dgm:t>
        <a:bodyPr/>
        <a:lstStyle/>
        <a:p>
          <a:endParaRPr lang="de-DE"/>
        </a:p>
      </dgm:t>
    </dgm:pt>
    <dgm:pt modelId="{98210EF1-187F-4C0B-B99E-66E074F61BE5}">
      <dgm:prSet phldrT="[Text]"/>
      <dgm:spPr>
        <a:solidFill>
          <a:schemeClr val="tx2">
            <a:lumMod val="40000"/>
            <a:lumOff val="60000"/>
          </a:schemeClr>
        </a:solidFill>
      </dgm:spPr>
      <dgm:t>
        <a:bodyPr/>
        <a:lstStyle/>
        <a:p>
          <a:r>
            <a:rPr lang="de-DE" dirty="0"/>
            <a:t>Hardware konfigurieren</a:t>
          </a:r>
        </a:p>
      </dgm:t>
    </dgm:pt>
    <dgm:pt modelId="{5EAAE2E9-DA8A-4153-A872-2B0A31F7A989}" type="parTrans" cxnId="{55B581BC-6A65-463A-95A8-2877957AD2D2}">
      <dgm:prSet/>
      <dgm:spPr/>
      <dgm:t>
        <a:bodyPr/>
        <a:lstStyle/>
        <a:p>
          <a:endParaRPr lang="de-DE"/>
        </a:p>
      </dgm:t>
    </dgm:pt>
    <dgm:pt modelId="{77A69C91-77DD-468B-9565-4156951A1705}" type="sibTrans" cxnId="{55B581BC-6A65-463A-95A8-2877957AD2D2}">
      <dgm:prSet/>
      <dgm:spPr/>
      <dgm:t>
        <a:bodyPr/>
        <a:lstStyle/>
        <a:p>
          <a:endParaRPr lang="de-DE"/>
        </a:p>
      </dgm:t>
    </dgm:pt>
    <dgm:pt modelId="{CCD19F29-93E2-4339-B21A-AB15C7F5F414}" type="pres">
      <dgm:prSet presAssocID="{007C159C-769C-4DC8-9309-476D4BC931E9}" presName="Name0" presStyleCnt="0">
        <dgm:presLayoutVars>
          <dgm:dir/>
          <dgm:animLvl val="lvl"/>
          <dgm:resizeHandles val="exact"/>
        </dgm:presLayoutVars>
      </dgm:prSet>
      <dgm:spPr/>
    </dgm:pt>
    <dgm:pt modelId="{EC2C5E45-8756-40BD-A265-A01CC51BBDBE}" type="pres">
      <dgm:prSet presAssocID="{80B67602-254D-41A5-9EC0-D9DD2458EEE6}" presName="parTxOnly" presStyleLbl="node1" presStyleIdx="0" presStyleCnt="4">
        <dgm:presLayoutVars>
          <dgm:chMax val="0"/>
          <dgm:chPref val="0"/>
          <dgm:bulletEnabled val="1"/>
        </dgm:presLayoutVars>
      </dgm:prSet>
      <dgm:spPr/>
    </dgm:pt>
    <dgm:pt modelId="{7936361B-4027-4EBA-8B03-8CB6C5513FEF}" type="pres">
      <dgm:prSet presAssocID="{9F9B7443-816F-4437-9110-712E4A6C7570}" presName="parTxOnlySpace" presStyleCnt="0"/>
      <dgm:spPr/>
    </dgm:pt>
    <dgm:pt modelId="{6C46DC6F-26D4-4431-800E-E0A256F60D07}" type="pres">
      <dgm:prSet presAssocID="{98210EF1-187F-4C0B-B99E-66E074F61BE5}" presName="parTxOnly" presStyleLbl="node1" presStyleIdx="1" presStyleCnt="4">
        <dgm:presLayoutVars>
          <dgm:chMax val="0"/>
          <dgm:chPref val="0"/>
          <dgm:bulletEnabled val="1"/>
        </dgm:presLayoutVars>
      </dgm:prSet>
      <dgm:spPr/>
    </dgm:pt>
    <dgm:pt modelId="{1654404C-7969-4EDA-9902-392DA39FEED9}" type="pres">
      <dgm:prSet presAssocID="{77A69C91-77DD-468B-9565-4156951A1705}" presName="parTxOnlySpace" presStyleCnt="0"/>
      <dgm:spPr/>
    </dgm:pt>
    <dgm:pt modelId="{C19F9526-A18C-4919-A5F0-512B4CA836B3}" type="pres">
      <dgm:prSet presAssocID="{48D8F9EF-C977-406C-AF74-C0817453227D}" presName="parTxOnly" presStyleLbl="node1" presStyleIdx="2" presStyleCnt="4">
        <dgm:presLayoutVars>
          <dgm:chMax val="0"/>
          <dgm:chPref val="0"/>
          <dgm:bulletEnabled val="1"/>
        </dgm:presLayoutVars>
      </dgm:prSet>
      <dgm:spPr/>
    </dgm:pt>
    <dgm:pt modelId="{D04F7057-DCA5-43EA-A5A5-624AB850F058}" type="pres">
      <dgm:prSet presAssocID="{D9BCBA1B-B0CE-4FBC-8FB9-3B227AE3FCA4}" presName="parTxOnlySpace" presStyleCnt="0"/>
      <dgm:spPr/>
    </dgm:pt>
    <dgm:pt modelId="{634875AF-A683-4349-BF19-6AEB91119FC9}" type="pres">
      <dgm:prSet presAssocID="{2AA027CC-C4C7-4068-BAEC-AC4A05C0F44F}" presName="parTxOnly" presStyleLbl="node1" presStyleIdx="3" presStyleCnt="4">
        <dgm:presLayoutVars>
          <dgm:chMax val="0"/>
          <dgm:chPref val="0"/>
          <dgm:bulletEnabled val="1"/>
        </dgm:presLayoutVars>
      </dgm:prSet>
      <dgm:spPr/>
    </dgm:pt>
  </dgm:ptLst>
  <dgm:cxnLst>
    <dgm:cxn modelId="{772B9E0E-5008-43F1-8A95-ADBD3AED23B9}" srcId="{007C159C-769C-4DC8-9309-476D4BC931E9}" destId="{2AA027CC-C4C7-4068-BAEC-AC4A05C0F44F}" srcOrd="3" destOrd="0" parTransId="{EAFC84D5-45E2-4B30-873F-0E4BB67645BC}" sibTransId="{6166538C-C1B3-4A87-B998-56F9DDAAC7D6}"/>
    <dgm:cxn modelId="{F7250E1F-4686-4354-B3C4-F8283B0CC356}" type="presOf" srcId="{48D8F9EF-C977-406C-AF74-C0817453227D}" destId="{C19F9526-A18C-4919-A5F0-512B4CA836B3}" srcOrd="0" destOrd="0" presId="urn:microsoft.com/office/officeart/2005/8/layout/chevron1"/>
    <dgm:cxn modelId="{C8A84439-B36D-4C44-BD84-85CE79310DAC}" type="presOf" srcId="{98210EF1-187F-4C0B-B99E-66E074F61BE5}" destId="{6C46DC6F-26D4-4431-800E-E0A256F60D07}" srcOrd="0" destOrd="0" presId="urn:microsoft.com/office/officeart/2005/8/layout/chevron1"/>
    <dgm:cxn modelId="{5AF15543-AC4E-441A-A318-F611519BB9D6}" type="presOf" srcId="{80B67602-254D-41A5-9EC0-D9DD2458EEE6}" destId="{EC2C5E45-8756-40BD-A265-A01CC51BBDBE}" srcOrd="0" destOrd="0" presId="urn:microsoft.com/office/officeart/2005/8/layout/chevron1"/>
    <dgm:cxn modelId="{249B0F47-98AE-4FD8-9F0F-AE2FE9350713}" srcId="{007C159C-769C-4DC8-9309-476D4BC931E9}" destId="{48D8F9EF-C977-406C-AF74-C0817453227D}" srcOrd="2" destOrd="0" parTransId="{431CFA07-ED8F-4BE6-9E47-BA4E57D6497F}" sibTransId="{D9BCBA1B-B0CE-4FBC-8FB9-3B227AE3FCA4}"/>
    <dgm:cxn modelId="{FFD90280-69B7-43EC-B27A-2FEE8F754EA9}" type="presOf" srcId="{2AA027CC-C4C7-4068-BAEC-AC4A05C0F44F}" destId="{634875AF-A683-4349-BF19-6AEB91119FC9}" srcOrd="0" destOrd="0" presId="urn:microsoft.com/office/officeart/2005/8/layout/chevron1"/>
    <dgm:cxn modelId="{0B1D74B6-3A51-4AEF-A57D-E82DF601F23B}" type="presOf" srcId="{007C159C-769C-4DC8-9309-476D4BC931E9}" destId="{CCD19F29-93E2-4339-B21A-AB15C7F5F414}" srcOrd="0" destOrd="0" presId="urn:microsoft.com/office/officeart/2005/8/layout/chevron1"/>
    <dgm:cxn modelId="{55B581BC-6A65-463A-95A8-2877957AD2D2}" srcId="{007C159C-769C-4DC8-9309-476D4BC931E9}" destId="{98210EF1-187F-4C0B-B99E-66E074F61BE5}" srcOrd="1" destOrd="0" parTransId="{5EAAE2E9-DA8A-4153-A872-2B0A31F7A989}" sibTransId="{77A69C91-77DD-468B-9565-4156951A1705}"/>
    <dgm:cxn modelId="{5EDE6CE5-7590-4C16-BF02-3FAD9DA23549}" srcId="{007C159C-769C-4DC8-9309-476D4BC931E9}" destId="{80B67602-254D-41A5-9EC0-D9DD2458EEE6}" srcOrd="0" destOrd="0" parTransId="{CEB1D54B-5609-4E64-826A-25B165F7C39D}" sibTransId="{9F9B7443-816F-4437-9110-712E4A6C7570}"/>
    <dgm:cxn modelId="{B3B27273-C997-4339-B0EA-023CFE27F777}" type="presParOf" srcId="{CCD19F29-93E2-4339-B21A-AB15C7F5F414}" destId="{EC2C5E45-8756-40BD-A265-A01CC51BBDBE}" srcOrd="0" destOrd="0" presId="urn:microsoft.com/office/officeart/2005/8/layout/chevron1"/>
    <dgm:cxn modelId="{BFA7ED31-6DBF-4AF1-A169-B971EC37134B}" type="presParOf" srcId="{CCD19F29-93E2-4339-B21A-AB15C7F5F414}" destId="{7936361B-4027-4EBA-8B03-8CB6C5513FEF}" srcOrd="1" destOrd="0" presId="urn:microsoft.com/office/officeart/2005/8/layout/chevron1"/>
    <dgm:cxn modelId="{F92F89D2-9F29-453F-B314-C42E321AD835}" type="presParOf" srcId="{CCD19F29-93E2-4339-B21A-AB15C7F5F414}" destId="{6C46DC6F-26D4-4431-800E-E0A256F60D07}" srcOrd="2" destOrd="0" presId="urn:microsoft.com/office/officeart/2005/8/layout/chevron1"/>
    <dgm:cxn modelId="{48D872F4-3634-42C8-9D4E-7EA34655F9F3}" type="presParOf" srcId="{CCD19F29-93E2-4339-B21A-AB15C7F5F414}" destId="{1654404C-7969-4EDA-9902-392DA39FEED9}" srcOrd="3" destOrd="0" presId="urn:microsoft.com/office/officeart/2005/8/layout/chevron1"/>
    <dgm:cxn modelId="{E7990526-9E43-4E45-BCF7-E093CB2BA623}" type="presParOf" srcId="{CCD19F29-93E2-4339-B21A-AB15C7F5F414}" destId="{C19F9526-A18C-4919-A5F0-512B4CA836B3}" srcOrd="4" destOrd="0" presId="urn:microsoft.com/office/officeart/2005/8/layout/chevron1"/>
    <dgm:cxn modelId="{7018633A-DCD4-4AF9-93B9-4E740F8261E7}" type="presParOf" srcId="{CCD19F29-93E2-4339-B21A-AB15C7F5F414}" destId="{D04F7057-DCA5-43EA-A5A5-624AB850F058}" srcOrd="5" destOrd="0" presId="urn:microsoft.com/office/officeart/2005/8/layout/chevron1"/>
    <dgm:cxn modelId="{0E1E69C3-6814-42D1-BF79-95134942E1AF}" type="presParOf" srcId="{CCD19F29-93E2-4339-B21A-AB15C7F5F414}" destId="{634875AF-A683-4349-BF19-6AEB91119FC9}"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7C159C-769C-4DC8-9309-476D4BC931E9}" type="doc">
      <dgm:prSet loTypeId="urn:microsoft.com/office/officeart/2005/8/layout/chevron1" loCatId="process" qsTypeId="urn:microsoft.com/office/officeart/2005/8/quickstyle/simple1" qsCatId="simple" csTypeId="urn:microsoft.com/office/officeart/2005/8/colors/accent0_3" csCatId="mainScheme" phldr="1"/>
      <dgm:spPr/>
    </dgm:pt>
    <dgm:pt modelId="{80B67602-254D-41A5-9EC0-D9DD2458EEE6}">
      <dgm:prSet phldrT="[Text]"/>
      <dgm:spPr/>
      <dgm:t>
        <a:bodyPr/>
        <a:lstStyle/>
        <a:p>
          <a:r>
            <a:rPr lang="de-DE" dirty="0"/>
            <a:t>Arbeitsumgebung einrichten</a:t>
          </a:r>
        </a:p>
      </dgm:t>
    </dgm:pt>
    <dgm:pt modelId="{CEB1D54B-5609-4E64-826A-25B165F7C39D}" type="parTrans" cxnId="{5EDE6CE5-7590-4C16-BF02-3FAD9DA23549}">
      <dgm:prSet/>
      <dgm:spPr/>
      <dgm:t>
        <a:bodyPr/>
        <a:lstStyle/>
        <a:p>
          <a:endParaRPr lang="de-DE"/>
        </a:p>
      </dgm:t>
    </dgm:pt>
    <dgm:pt modelId="{9F9B7443-816F-4437-9110-712E4A6C7570}" type="sibTrans" cxnId="{5EDE6CE5-7590-4C16-BF02-3FAD9DA23549}">
      <dgm:prSet/>
      <dgm:spPr/>
      <dgm:t>
        <a:bodyPr/>
        <a:lstStyle/>
        <a:p>
          <a:endParaRPr lang="de-DE"/>
        </a:p>
      </dgm:t>
    </dgm:pt>
    <dgm:pt modelId="{48D8F9EF-C977-406C-AF74-C0817453227D}">
      <dgm:prSet phldrT="[Text]"/>
      <dgm:spPr>
        <a:solidFill>
          <a:schemeClr val="tx2">
            <a:lumMod val="40000"/>
            <a:lumOff val="60000"/>
          </a:schemeClr>
        </a:solidFill>
      </dgm:spPr>
      <dgm:t>
        <a:bodyPr/>
        <a:lstStyle/>
        <a:p>
          <a:r>
            <a:rPr lang="de-DE" dirty="0"/>
            <a:t>Experiment anlegen</a:t>
          </a:r>
        </a:p>
      </dgm:t>
    </dgm:pt>
    <dgm:pt modelId="{431CFA07-ED8F-4BE6-9E47-BA4E57D6497F}" type="parTrans" cxnId="{249B0F47-98AE-4FD8-9F0F-AE2FE9350713}">
      <dgm:prSet/>
      <dgm:spPr/>
      <dgm:t>
        <a:bodyPr/>
        <a:lstStyle/>
        <a:p>
          <a:endParaRPr lang="de-DE"/>
        </a:p>
      </dgm:t>
    </dgm:pt>
    <dgm:pt modelId="{D9BCBA1B-B0CE-4FBC-8FB9-3B227AE3FCA4}" type="sibTrans" cxnId="{249B0F47-98AE-4FD8-9F0F-AE2FE9350713}">
      <dgm:prSet/>
      <dgm:spPr/>
      <dgm:t>
        <a:bodyPr/>
        <a:lstStyle/>
        <a:p>
          <a:endParaRPr lang="de-DE"/>
        </a:p>
      </dgm:t>
    </dgm:pt>
    <dgm:pt modelId="{2AA027CC-C4C7-4068-BAEC-AC4A05C0F44F}">
      <dgm:prSet phldrT="[Text]"/>
      <dgm:spPr>
        <a:solidFill>
          <a:schemeClr val="tx2">
            <a:lumMod val="40000"/>
            <a:lumOff val="60000"/>
          </a:schemeClr>
        </a:solidFill>
      </dgm:spPr>
      <dgm:t>
        <a:bodyPr/>
        <a:lstStyle/>
        <a:p>
          <a:r>
            <a:rPr lang="de-DE" dirty="0"/>
            <a:t>Messung starten</a:t>
          </a:r>
        </a:p>
      </dgm:t>
    </dgm:pt>
    <dgm:pt modelId="{EAFC84D5-45E2-4B30-873F-0E4BB67645BC}" type="parTrans" cxnId="{772B9E0E-5008-43F1-8A95-ADBD3AED23B9}">
      <dgm:prSet/>
      <dgm:spPr/>
      <dgm:t>
        <a:bodyPr/>
        <a:lstStyle/>
        <a:p>
          <a:endParaRPr lang="de-DE"/>
        </a:p>
      </dgm:t>
    </dgm:pt>
    <dgm:pt modelId="{6166538C-C1B3-4A87-B998-56F9DDAAC7D6}" type="sibTrans" cxnId="{772B9E0E-5008-43F1-8A95-ADBD3AED23B9}">
      <dgm:prSet/>
      <dgm:spPr/>
      <dgm:t>
        <a:bodyPr/>
        <a:lstStyle/>
        <a:p>
          <a:endParaRPr lang="de-DE"/>
        </a:p>
      </dgm:t>
    </dgm:pt>
    <dgm:pt modelId="{98210EF1-187F-4C0B-B99E-66E074F61BE5}">
      <dgm:prSet phldrT="[Text]"/>
      <dgm:spPr>
        <a:solidFill>
          <a:schemeClr val="tx2">
            <a:lumMod val="40000"/>
            <a:lumOff val="60000"/>
          </a:schemeClr>
        </a:solidFill>
      </dgm:spPr>
      <dgm:t>
        <a:bodyPr/>
        <a:lstStyle/>
        <a:p>
          <a:r>
            <a:rPr lang="de-DE" dirty="0"/>
            <a:t>Hardware konfigurieren</a:t>
          </a:r>
        </a:p>
      </dgm:t>
    </dgm:pt>
    <dgm:pt modelId="{5EAAE2E9-DA8A-4153-A872-2B0A31F7A989}" type="parTrans" cxnId="{55B581BC-6A65-463A-95A8-2877957AD2D2}">
      <dgm:prSet/>
      <dgm:spPr/>
      <dgm:t>
        <a:bodyPr/>
        <a:lstStyle/>
        <a:p>
          <a:endParaRPr lang="de-DE"/>
        </a:p>
      </dgm:t>
    </dgm:pt>
    <dgm:pt modelId="{77A69C91-77DD-468B-9565-4156951A1705}" type="sibTrans" cxnId="{55B581BC-6A65-463A-95A8-2877957AD2D2}">
      <dgm:prSet/>
      <dgm:spPr/>
      <dgm:t>
        <a:bodyPr/>
        <a:lstStyle/>
        <a:p>
          <a:endParaRPr lang="de-DE"/>
        </a:p>
      </dgm:t>
    </dgm:pt>
    <dgm:pt modelId="{CCD19F29-93E2-4339-B21A-AB15C7F5F414}" type="pres">
      <dgm:prSet presAssocID="{007C159C-769C-4DC8-9309-476D4BC931E9}" presName="Name0" presStyleCnt="0">
        <dgm:presLayoutVars>
          <dgm:dir/>
          <dgm:animLvl val="lvl"/>
          <dgm:resizeHandles val="exact"/>
        </dgm:presLayoutVars>
      </dgm:prSet>
      <dgm:spPr/>
    </dgm:pt>
    <dgm:pt modelId="{EC2C5E45-8756-40BD-A265-A01CC51BBDBE}" type="pres">
      <dgm:prSet presAssocID="{80B67602-254D-41A5-9EC0-D9DD2458EEE6}" presName="parTxOnly" presStyleLbl="node1" presStyleIdx="0" presStyleCnt="4">
        <dgm:presLayoutVars>
          <dgm:chMax val="0"/>
          <dgm:chPref val="0"/>
          <dgm:bulletEnabled val="1"/>
        </dgm:presLayoutVars>
      </dgm:prSet>
      <dgm:spPr/>
    </dgm:pt>
    <dgm:pt modelId="{7936361B-4027-4EBA-8B03-8CB6C5513FEF}" type="pres">
      <dgm:prSet presAssocID="{9F9B7443-816F-4437-9110-712E4A6C7570}" presName="parTxOnlySpace" presStyleCnt="0"/>
      <dgm:spPr/>
    </dgm:pt>
    <dgm:pt modelId="{6C46DC6F-26D4-4431-800E-E0A256F60D07}" type="pres">
      <dgm:prSet presAssocID="{98210EF1-187F-4C0B-B99E-66E074F61BE5}" presName="parTxOnly" presStyleLbl="node1" presStyleIdx="1" presStyleCnt="4">
        <dgm:presLayoutVars>
          <dgm:chMax val="0"/>
          <dgm:chPref val="0"/>
          <dgm:bulletEnabled val="1"/>
        </dgm:presLayoutVars>
      </dgm:prSet>
      <dgm:spPr/>
    </dgm:pt>
    <dgm:pt modelId="{1654404C-7969-4EDA-9902-392DA39FEED9}" type="pres">
      <dgm:prSet presAssocID="{77A69C91-77DD-468B-9565-4156951A1705}" presName="parTxOnlySpace" presStyleCnt="0"/>
      <dgm:spPr/>
    </dgm:pt>
    <dgm:pt modelId="{C19F9526-A18C-4919-A5F0-512B4CA836B3}" type="pres">
      <dgm:prSet presAssocID="{48D8F9EF-C977-406C-AF74-C0817453227D}" presName="parTxOnly" presStyleLbl="node1" presStyleIdx="2" presStyleCnt="4">
        <dgm:presLayoutVars>
          <dgm:chMax val="0"/>
          <dgm:chPref val="0"/>
          <dgm:bulletEnabled val="1"/>
        </dgm:presLayoutVars>
      </dgm:prSet>
      <dgm:spPr/>
    </dgm:pt>
    <dgm:pt modelId="{D04F7057-DCA5-43EA-A5A5-624AB850F058}" type="pres">
      <dgm:prSet presAssocID="{D9BCBA1B-B0CE-4FBC-8FB9-3B227AE3FCA4}" presName="parTxOnlySpace" presStyleCnt="0"/>
      <dgm:spPr/>
    </dgm:pt>
    <dgm:pt modelId="{634875AF-A683-4349-BF19-6AEB91119FC9}" type="pres">
      <dgm:prSet presAssocID="{2AA027CC-C4C7-4068-BAEC-AC4A05C0F44F}" presName="parTxOnly" presStyleLbl="node1" presStyleIdx="3" presStyleCnt="4">
        <dgm:presLayoutVars>
          <dgm:chMax val="0"/>
          <dgm:chPref val="0"/>
          <dgm:bulletEnabled val="1"/>
        </dgm:presLayoutVars>
      </dgm:prSet>
      <dgm:spPr/>
    </dgm:pt>
  </dgm:ptLst>
  <dgm:cxnLst>
    <dgm:cxn modelId="{772B9E0E-5008-43F1-8A95-ADBD3AED23B9}" srcId="{007C159C-769C-4DC8-9309-476D4BC931E9}" destId="{2AA027CC-C4C7-4068-BAEC-AC4A05C0F44F}" srcOrd="3" destOrd="0" parTransId="{EAFC84D5-45E2-4B30-873F-0E4BB67645BC}" sibTransId="{6166538C-C1B3-4A87-B998-56F9DDAAC7D6}"/>
    <dgm:cxn modelId="{F7250E1F-4686-4354-B3C4-F8283B0CC356}" type="presOf" srcId="{48D8F9EF-C977-406C-AF74-C0817453227D}" destId="{C19F9526-A18C-4919-A5F0-512B4CA836B3}" srcOrd="0" destOrd="0" presId="urn:microsoft.com/office/officeart/2005/8/layout/chevron1"/>
    <dgm:cxn modelId="{C8A84439-B36D-4C44-BD84-85CE79310DAC}" type="presOf" srcId="{98210EF1-187F-4C0B-B99E-66E074F61BE5}" destId="{6C46DC6F-26D4-4431-800E-E0A256F60D07}" srcOrd="0" destOrd="0" presId="urn:microsoft.com/office/officeart/2005/8/layout/chevron1"/>
    <dgm:cxn modelId="{5AF15543-AC4E-441A-A318-F611519BB9D6}" type="presOf" srcId="{80B67602-254D-41A5-9EC0-D9DD2458EEE6}" destId="{EC2C5E45-8756-40BD-A265-A01CC51BBDBE}" srcOrd="0" destOrd="0" presId="urn:microsoft.com/office/officeart/2005/8/layout/chevron1"/>
    <dgm:cxn modelId="{249B0F47-98AE-4FD8-9F0F-AE2FE9350713}" srcId="{007C159C-769C-4DC8-9309-476D4BC931E9}" destId="{48D8F9EF-C977-406C-AF74-C0817453227D}" srcOrd="2" destOrd="0" parTransId="{431CFA07-ED8F-4BE6-9E47-BA4E57D6497F}" sibTransId="{D9BCBA1B-B0CE-4FBC-8FB9-3B227AE3FCA4}"/>
    <dgm:cxn modelId="{FFD90280-69B7-43EC-B27A-2FEE8F754EA9}" type="presOf" srcId="{2AA027CC-C4C7-4068-BAEC-AC4A05C0F44F}" destId="{634875AF-A683-4349-BF19-6AEB91119FC9}" srcOrd="0" destOrd="0" presId="urn:microsoft.com/office/officeart/2005/8/layout/chevron1"/>
    <dgm:cxn modelId="{0B1D74B6-3A51-4AEF-A57D-E82DF601F23B}" type="presOf" srcId="{007C159C-769C-4DC8-9309-476D4BC931E9}" destId="{CCD19F29-93E2-4339-B21A-AB15C7F5F414}" srcOrd="0" destOrd="0" presId="urn:microsoft.com/office/officeart/2005/8/layout/chevron1"/>
    <dgm:cxn modelId="{55B581BC-6A65-463A-95A8-2877957AD2D2}" srcId="{007C159C-769C-4DC8-9309-476D4BC931E9}" destId="{98210EF1-187F-4C0B-B99E-66E074F61BE5}" srcOrd="1" destOrd="0" parTransId="{5EAAE2E9-DA8A-4153-A872-2B0A31F7A989}" sibTransId="{77A69C91-77DD-468B-9565-4156951A1705}"/>
    <dgm:cxn modelId="{5EDE6CE5-7590-4C16-BF02-3FAD9DA23549}" srcId="{007C159C-769C-4DC8-9309-476D4BC931E9}" destId="{80B67602-254D-41A5-9EC0-D9DD2458EEE6}" srcOrd="0" destOrd="0" parTransId="{CEB1D54B-5609-4E64-826A-25B165F7C39D}" sibTransId="{9F9B7443-816F-4437-9110-712E4A6C7570}"/>
    <dgm:cxn modelId="{B3B27273-C997-4339-B0EA-023CFE27F777}" type="presParOf" srcId="{CCD19F29-93E2-4339-B21A-AB15C7F5F414}" destId="{EC2C5E45-8756-40BD-A265-A01CC51BBDBE}" srcOrd="0" destOrd="0" presId="urn:microsoft.com/office/officeart/2005/8/layout/chevron1"/>
    <dgm:cxn modelId="{BFA7ED31-6DBF-4AF1-A169-B971EC37134B}" type="presParOf" srcId="{CCD19F29-93E2-4339-B21A-AB15C7F5F414}" destId="{7936361B-4027-4EBA-8B03-8CB6C5513FEF}" srcOrd="1" destOrd="0" presId="urn:microsoft.com/office/officeart/2005/8/layout/chevron1"/>
    <dgm:cxn modelId="{F92F89D2-9F29-453F-B314-C42E321AD835}" type="presParOf" srcId="{CCD19F29-93E2-4339-B21A-AB15C7F5F414}" destId="{6C46DC6F-26D4-4431-800E-E0A256F60D07}" srcOrd="2" destOrd="0" presId="urn:microsoft.com/office/officeart/2005/8/layout/chevron1"/>
    <dgm:cxn modelId="{48D872F4-3634-42C8-9D4E-7EA34655F9F3}" type="presParOf" srcId="{CCD19F29-93E2-4339-B21A-AB15C7F5F414}" destId="{1654404C-7969-4EDA-9902-392DA39FEED9}" srcOrd="3" destOrd="0" presId="urn:microsoft.com/office/officeart/2005/8/layout/chevron1"/>
    <dgm:cxn modelId="{E7990526-9E43-4E45-BCF7-E093CB2BA623}" type="presParOf" srcId="{CCD19F29-93E2-4339-B21A-AB15C7F5F414}" destId="{C19F9526-A18C-4919-A5F0-512B4CA836B3}" srcOrd="4" destOrd="0" presId="urn:microsoft.com/office/officeart/2005/8/layout/chevron1"/>
    <dgm:cxn modelId="{7018633A-DCD4-4AF9-93B9-4E740F8261E7}" type="presParOf" srcId="{CCD19F29-93E2-4339-B21A-AB15C7F5F414}" destId="{D04F7057-DCA5-43EA-A5A5-624AB850F058}" srcOrd="5" destOrd="0" presId="urn:microsoft.com/office/officeart/2005/8/layout/chevron1"/>
    <dgm:cxn modelId="{0E1E69C3-6814-42D1-BF79-95134942E1AF}" type="presParOf" srcId="{CCD19F29-93E2-4339-B21A-AB15C7F5F414}" destId="{634875AF-A683-4349-BF19-6AEB91119FC9}"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7C159C-769C-4DC8-9309-476D4BC931E9}" type="doc">
      <dgm:prSet loTypeId="urn:microsoft.com/office/officeart/2005/8/layout/chevron1" loCatId="process" qsTypeId="urn:microsoft.com/office/officeart/2005/8/quickstyle/simple1" qsCatId="simple" csTypeId="urn:microsoft.com/office/officeart/2005/8/colors/accent0_3" csCatId="mainScheme" phldr="1"/>
      <dgm:spPr/>
    </dgm:pt>
    <dgm:pt modelId="{80B67602-254D-41A5-9EC0-D9DD2458EEE6}">
      <dgm:prSet phldrT="[Text]"/>
      <dgm:spPr/>
      <dgm:t>
        <a:bodyPr/>
        <a:lstStyle/>
        <a:p>
          <a:r>
            <a:rPr lang="de-DE" dirty="0"/>
            <a:t>Arbeitsumgebung einrichten</a:t>
          </a:r>
        </a:p>
      </dgm:t>
    </dgm:pt>
    <dgm:pt modelId="{CEB1D54B-5609-4E64-826A-25B165F7C39D}" type="parTrans" cxnId="{5EDE6CE5-7590-4C16-BF02-3FAD9DA23549}">
      <dgm:prSet/>
      <dgm:spPr/>
      <dgm:t>
        <a:bodyPr/>
        <a:lstStyle/>
        <a:p>
          <a:endParaRPr lang="de-DE"/>
        </a:p>
      </dgm:t>
    </dgm:pt>
    <dgm:pt modelId="{9F9B7443-816F-4437-9110-712E4A6C7570}" type="sibTrans" cxnId="{5EDE6CE5-7590-4C16-BF02-3FAD9DA23549}">
      <dgm:prSet/>
      <dgm:spPr/>
      <dgm:t>
        <a:bodyPr/>
        <a:lstStyle/>
        <a:p>
          <a:endParaRPr lang="de-DE"/>
        </a:p>
      </dgm:t>
    </dgm:pt>
    <dgm:pt modelId="{48D8F9EF-C977-406C-AF74-C0817453227D}">
      <dgm:prSet phldrT="[Text]"/>
      <dgm:spPr>
        <a:solidFill>
          <a:schemeClr val="tx2">
            <a:lumMod val="40000"/>
            <a:lumOff val="60000"/>
          </a:schemeClr>
        </a:solidFill>
      </dgm:spPr>
      <dgm:t>
        <a:bodyPr/>
        <a:lstStyle/>
        <a:p>
          <a:r>
            <a:rPr lang="de-DE" dirty="0"/>
            <a:t>Experiment anlegen</a:t>
          </a:r>
        </a:p>
      </dgm:t>
    </dgm:pt>
    <dgm:pt modelId="{431CFA07-ED8F-4BE6-9E47-BA4E57D6497F}" type="parTrans" cxnId="{249B0F47-98AE-4FD8-9F0F-AE2FE9350713}">
      <dgm:prSet/>
      <dgm:spPr/>
      <dgm:t>
        <a:bodyPr/>
        <a:lstStyle/>
        <a:p>
          <a:endParaRPr lang="de-DE"/>
        </a:p>
      </dgm:t>
    </dgm:pt>
    <dgm:pt modelId="{D9BCBA1B-B0CE-4FBC-8FB9-3B227AE3FCA4}" type="sibTrans" cxnId="{249B0F47-98AE-4FD8-9F0F-AE2FE9350713}">
      <dgm:prSet/>
      <dgm:spPr/>
      <dgm:t>
        <a:bodyPr/>
        <a:lstStyle/>
        <a:p>
          <a:endParaRPr lang="de-DE"/>
        </a:p>
      </dgm:t>
    </dgm:pt>
    <dgm:pt modelId="{2AA027CC-C4C7-4068-BAEC-AC4A05C0F44F}">
      <dgm:prSet phldrT="[Text]"/>
      <dgm:spPr>
        <a:solidFill>
          <a:schemeClr val="tx2">
            <a:lumMod val="40000"/>
            <a:lumOff val="60000"/>
          </a:schemeClr>
        </a:solidFill>
      </dgm:spPr>
      <dgm:t>
        <a:bodyPr/>
        <a:lstStyle/>
        <a:p>
          <a:r>
            <a:rPr lang="de-DE" dirty="0"/>
            <a:t>Messung starten</a:t>
          </a:r>
        </a:p>
      </dgm:t>
    </dgm:pt>
    <dgm:pt modelId="{EAFC84D5-45E2-4B30-873F-0E4BB67645BC}" type="parTrans" cxnId="{772B9E0E-5008-43F1-8A95-ADBD3AED23B9}">
      <dgm:prSet/>
      <dgm:spPr/>
      <dgm:t>
        <a:bodyPr/>
        <a:lstStyle/>
        <a:p>
          <a:endParaRPr lang="de-DE"/>
        </a:p>
      </dgm:t>
    </dgm:pt>
    <dgm:pt modelId="{6166538C-C1B3-4A87-B998-56F9DDAAC7D6}" type="sibTrans" cxnId="{772B9E0E-5008-43F1-8A95-ADBD3AED23B9}">
      <dgm:prSet/>
      <dgm:spPr/>
      <dgm:t>
        <a:bodyPr/>
        <a:lstStyle/>
        <a:p>
          <a:endParaRPr lang="de-DE"/>
        </a:p>
      </dgm:t>
    </dgm:pt>
    <dgm:pt modelId="{98210EF1-187F-4C0B-B99E-66E074F61BE5}">
      <dgm:prSet phldrT="[Text]"/>
      <dgm:spPr>
        <a:solidFill>
          <a:schemeClr val="tx2">
            <a:lumMod val="40000"/>
            <a:lumOff val="60000"/>
          </a:schemeClr>
        </a:solidFill>
      </dgm:spPr>
      <dgm:t>
        <a:bodyPr/>
        <a:lstStyle/>
        <a:p>
          <a:r>
            <a:rPr lang="de-DE" dirty="0"/>
            <a:t>Hardware konfigurieren</a:t>
          </a:r>
        </a:p>
      </dgm:t>
    </dgm:pt>
    <dgm:pt modelId="{5EAAE2E9-DA8A-4153-A872-2B0A31F7A989}" type="parTrans" cxnId="{55B581BC-6A65-463A-95A8-2877957AD2D2}">
      <dgm:prSet/>
      <dgm:spPr/>
      <dgm:t>
        <a:bodyPr/>
        <a:lstStyle/>
        <a:p>
          <a:endParaRPr lang="de-DE"/>
        </a:p>
      </dgm:t>
    </dgm:pt>
    <dgm:pt modelId="{77A69C91-77DD-468B-9565-4156951A1705}" type="sibTrans" cxnId="{55B581BC-6A65-463A-95A8-2877957AD2D2}">
      <dgm:prSet/>
      <dgm:spPr/>
      <dgm:t>
        <a:bodyPr/>
        <a:lstStyle/>
        <a:p>
          <a:endParaRPr lang="de-DE"/>
        </a:p>
      </dgm:t>
    </dgm:pt>
    <dgm:pt modelId="{CCD19F29-93E2-4339-B21A-AB15C7F5F414}" type="pres">
      <dgm:prSet presAssocID="{007C159C-769C-4DC8-9309-476D4BC931E9}" presName="Name0" presStyleCnt="0">
        <dgm:presLayoutVars>
          <dgm:dir/>
          <dgm:animLvl val="lvl"/>
          <dgm:resizeHandles val="exact"/>
        </dgm:presLayoutVars>
      </dgm:prSet>
      <dgm:spPr/>
    </dgm:pt>
    <dgm:pt modelId="{EC2C5E45-8756-40BD-A265-A01CC51BBDBE}" type="pres">
      <dgm:prSet presAssocID="{80B67602-254D-41A5-9EC0-D9DD2458EEE6}" presName="parTxOnly" presStyleLbl="node1" presStyleIdx="0" presStyleCnt="4">
        <dgm:presLayoutVars>
          <dgm:chMax val="0"/>
          <dgm:chPref val="0"/>
          <dgm:bulletEnabled val="1"/>
        </dgm:presLayoutVars>
      </dgm:prSet>
      <dgm:spPr/>
    </dgm:pt>
    <dgm:pt modelId="{7936361B-4027-4EBA-8B03-8CB6C5513FEF}" type="pres">
      <dgm:prSet presAssocID="{9F9B7443-816F-4437-9110-712E4A6C7570}" presName="parTxOnlySpace" presStyleCnt="0"/>
      <dgm:spPr/>
    </dgm:pt>
    <dgm:pt modelId="{6C46DC6F-26D4-4431-800E-E0A256F60D07}" type="pres">
      <dgm:prSet presAssocID="{98210EF1-187F-4C0B-B99E-66E074F61BE5}" presName="parTxOnly" presStyleLbl="node1" presStyleIdx="1" presStyleCnt="4">
        <dgm:presLayoutVars>
          <dgm:chMax val="0"/>
          <dgm:chPref val="0"/>
          <dgm:bulletEnabled val="1"/>
        </dgm:presLayoutVars>
      </dgm:prSet>
      <dgm:spPr/>
    </dgm:pt>
    <dgm:pt modelId="{1654404C-7969-4EDA-9902-392DA39FEED9}" type="pres">
      <dgm:prSet presAssocID="{77A69C91-77DD-468B-9565-4156951A1705}" presName="parTxOnlySpace" presStyleCnt="0"/>
      <dgm:spPr/>
    </dgm:pt>
    <dgm:pt modelId="{C19F9526-A18C-4919-A5F0-512B4CA836B3}" type="pres">
      <dgm:prSet presAssocID="{48D8F9EF-C977-406C-AF74-C0817453227D}" presName="parTxOnly" presStyleLbl="node1" presStyleIdx="2" presStyleCnt="4">
        <dgm:presLayoutVars>
          <dgm:chMax val="0"/>
          <dgm:chPref val="0"/>
          <dgm:bulletEnabled val="1"/>
        </dgm:presLayoutVars>
      </dgm:prSet>
      <dgm:spPr/>
    </dgm:pt>
    <dgm:pt modelId="{D04F7057-DCA5-43EA-A5A5-624AB850F058}" type="pres">
      <dgm:prSet presAssocID="{D9BCBA1B-B0CE-4FBC-8FB9-3B227AE3FCA4}" presName="parTxOnlySpace" presStyleCnt="0"/>
      <dgm:spPr/>
    </dgm:pt>
    <dgm:pt modelId="{634875AF-A683-4349-BF19-6AEB91119FC9}" type="pres">
      <dgm:prSet presAssocID="{2AA027CC-C4C7-4068-BAEC-AC4A05C0F44F}" presName="parTxOnly" presStyleLbl="node1" presStyleIdx="3" presStyleCnt="4">
        <dgm:presLayoutVars>
          <dgm:chMax val="0"/>
          <dgm:chPref val="0"/>
          <dgm:bulletEnabled val="1"/>
        </dgm:presLayoutVars>
      </dgm:prSet>
      <dgm:spPr/>
    </dgm:pt>
  </dgm:ptLst>
  <dgm:cxnLst>
    <dgm:cxn modelId="{772B9E0E-5008-43F1-8A95-ADBD3AED23B9}" srcId="{007C159C-769C-4DC8-9309-476D4BC931E9}" destId="{2AA027CC-C4C7-4068-BAEC-AC4A05C0F44F}" srcOrd="3" destOrd="0" parTransId="{EAFC84D5-45E2-4B30-873F-0E4BB67645BC}" sibTransId="{6166538C-C1B3-4A87-B998-56F9DDAAC7D6}"/>
    <dgm:cxn modelId="{F7250E1F-4686-4354-B3C4-F8283B0CC356}" type="presOf" srcId="{48D8F9EF-C977-406C-AF74-C0817453227D}" destId="{C19F9526-A18C-4919-A5F0-512B4CA836B3}" srcOrd="0" destOrd="0" presId="urn:microsoft.com/office/officeart/2005/8/layout/chevron1"/>
    <dgm:cxn modelId="{C8A84439-B36D-4C44-BD84-85CE79310DAC}" type="presOf" srcId="{98210EF1-187F-4C0B-B99E-66E074F61BE5}" destId="{6C46DC6F-26D4-4431-800E-E0A256F60D07}" srcOrd="0" destOrd="0" presId="urn:microsoft.com/office/officeart/2005/8/layout/chevron1"/>
    <dgm:cxn modelId="{5AF15543-AC4E-441A-A318-F611519BB9D6}" type="presOf" srcId="{80B67602-254D-41A5-9EC0-D9DD2458EEE6}" destId="{EC2C5E45-8756-40BD-A265-A01CC51BBDBE}" srcOrd="0" destOrd="0" presId="urn:microsoft.com/office/officeart/2005/8/layout/chevron1"/>
    <dgm:cxn modelId="{249B0F47-98AE-4FD8-9F0F-AE2FE9350713}" srcId="{007C159C-769C-4DC8-9309-476D4BC931E9}" destId="{48D8F9EF-C977-406C-AF74-C0817453227D}" srcOrd="2" destOrd="0" parTransId="{431CFA07-ED8F-4BE6-9E47-BA4E57D6497F}" sibTransId="{D9BCBA1B-B0CE-4FBC-8FB9-3B227AE3FCA4}"/>
    <dgm:cxn modelId="{FFD90280-69B7-43EC-B27A-2FEE8F754EA9}" type="presOf" srcId="{2AA027CC-C4C7-4068-BAEC-AC4A05C0F44F}" destId="{634875AF-A683-4349-BF19-6AEB91119FC9}" srcOrd="0" destOrd="0" presId="urn:microsoft.com/office/officeart/2005/8/layout/chevron1"/>
    <dgm:cxn modelId="{0B1D74B6-3A51-4AEF-A57D-E82DF601F23B}" type="presOf" srcId="{007C159C-769C-4DC8-9309-476D4BC931E9}" destId="{CCD19F29-93E2-4339-B21A-AB15C7F5F414}" srcOrd="0" destOrd="0" presId="urn:microsoft.com/office/officeart/2005/8/layout/chevron1"/>
    <dgm:cxn modelId="{55B581BC-6A65-463A-95A8-2877957AD2D2}" srcId="{007C159C-769C-4DC8-9309-476D4BC931E9}" destId="{98210EF1-187F-4C0B-B99E-66E074F61BE5}" srcOrd="1" destOrd="0" parTransId="{5EAAE2E9-DA8A-4153-A872-2B0A31F7A989}" sibTransId="{77A69C91-77DD-468B-9565-4156951A1705}"/>
    <dgm:cxn modelId="{5EDE6CE5-7590-4C16-BF02-3FAD9DA23549}" srcId="{007C159C-769C-4DC8-9309-476D4BC931E9}" destId="{80B67602-254D-41A5-9EC0-D9DD2458EEE6}" srcOrd="0" destOrd="0" parTransId="{CEB1D54B-5609-4E64-826A-25B165F7C39D}" sibTransId="{9F9B7443-816F-4437-9110-712E4A6C7570}"/>
    <dgm:cxn modelId="{B3B27273-C997-4339-B0EA-023CFE27F777}" type="presParOf" srcId="{CCD19F29-93E2-4339-B21A-AB15C7F5F414}" destId="{EC2C5E45-8756-40BD-A265-A01CC51BBDBE}" srcOrd="0" destOrd="0" presId="urn:microsoft.com/office/officeart/2005/8/layout/chevron1"/>
    <dgm:cxn modelId="{BFA7ED31-6DBF-4AF1-A169-B971EC37134B}" type="presParOf" srcId="{CCD19F29-93E2-4339-B21A-AB15C7F5F414}" destId="{7936361B-4027-4EBA-8B03-8CB6C5513FEF}" srcOrd="1" destOrd="0" presId="urn:microsoft.com/office/officeart/2005/8/layout/chevron1"/>
    <dgm:cxn modelId="{F92F89D2-9F29-453F-B314-C42E321AD835}" type="presParOf" srcId="{CCD19F29-93E2-4339-B21A-AB15C7F5F414}" destId="{6C46DC6F-26D4-4431-800E-E0A256F60D07}" srcOrd="2" destOrd="0" presId="urn:microsoft.com/office/officeart/2005/8/layout/chevron1"/>
    <dgm:cxn modelId="{48D872F4-3634-42C8-9D4E-7EA34655F9F3}" type="presParOf" srcId="{CCD19F29-93E2-4339-B21A-AB15C7F5F414}" destId="{1654404C-7969-4EDA-9902-392DA39FEED9}" srcOrd="3" destOrd="0" presId="urn:microsoft.com/office/officeart/2005/8/layout/chevron1"/>
    <dgm:cxn modelId="{E7990526-9E43-4E45-BCF7-E093CB2BA623}" type="presParOf" srcId="{CCD19F29-93E2-4339-B21A-AB15C7F5F414}" destId="{C19F9526-A18C-4919-A5F0-512B4CA836B3}" srcOrd="4" destOrd="0" presId="urn:microsoft.com/office/officeart/2005/8/layout/chevron1"/>
    <dgm:cxn modelId="{7018633A-DCD4-4AF9-93B9-4E740F8261E7}" type="presParOf" srcId="{CCD19F29-93E2-4339-B21A-AB15C7F5F414}" destId="{D04F7057-DCA5-43EA-A5A5-624AB850F058}" srcOrd="5" destOrd="0" presId="urn:microsoft.com/office/officeart/2005/8/layout/chevron1"/>
    <dgm:cxn modelId="{0E1E69C3-6814-42D1-BF79-95134942E1AF}" type="presParOf" srcId="{CCD19F29-93E2-4339-B21A-AB15C7F5F414}" destId="{634875AF-A683-4349-BF19-6AEB91119FC9}"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07C159C-769C-4DC8-9309-476D4BC931E9}" type="doc">
      <dgm:prSet loTypeId="urn:microsoft.com/office/officeart/2005/8/layout/chevron1" loCatId="process" qsTypeId="urn:microsoft.com/office/officeart/2005/8/quickstyle/simple1" qsCatId="simple" csTypeId="urn:microsoft.com/office/officeart/2005/8/colors/accent0_3" csCatId="mainScheme" phldr="1"/>
      <dgm:spPr/>
    </dgm:pt>
    <dgm:pt modelId="{80B67602-254D-41A5-9EC0-D9DD2458EEE6}">
      <dgm:prSet phldrT="[Text]"/>
      <dgm:spPr/>
      <dgm:t>
        <a:bodyPr/>
        <a:lstStyle/>
        <a:p>
          <a:r>
            <a:rPr lang="de-DE" dirty="0"/>
            <a:t>Arbeitsumgebung einrichten</a:t>
          </a:r>
        </a:p>
      </dgm:t>
    </dgm:pt>
    <dgm:pt modelId="{CEB1D54B-5609-4E64-826A-25B165F7C39D}" type="parTrans" cxnId="{5EDE6CE5-7590-4C16-BF02-3FAD9DA23549}">
      <dgm:prSet/>
      <dgm:spPr/>
      <dgm:t>
        <a:bodyPr/>
        <a:lstStyle/>
        <a:p>
          <a:endParaRPr lang="de-DE"/>
        </a:p>
      </dgm:t>
    </dgm:pt>
    <dgm:pt modelId="{9F9B7443-816F-4437-9110-712E4A6C7570}" type="sibTrans" cxnId="{5EDE6CE5-7590-4C16-BF02-3FAD9DA23549}">
      <dgm:prSet/>
      <dgm:spPr/>
      <dgm:t>
        <a:bodyPr/>
        <a:lstStyle/>
        <a:p>
          <a:endParaRPr lang="de-DE"/>
        </a:p>
      </dgm:t>
    </dgm:pt>
    <dgm:pt modelId="{48D8F9EF-C977-406C-AF74-C0817453227D}">
      <dgm:prSet phldrT="[Text]"/>
      <dgm:spPr>
        <a:solidFill>
          <a:schemeClr val="tx2">
            <a:lumMod val="40000"/>
            <a:lumOff val="60000"/>
          </a:schemeClr>
        </a:solidFill>
      </dgm:spPr>
      <dgm:t>
        <a:bodyPr/>
        <a:lstStyle/>
        <a:p>
          <a:r>
            <a:rPr lang="de-DE" dirty="0"/>
            <a:t>Experiment anlegen</a:t>
          </a:r>
        </a:p>
      </dgm:t>
    </dgm:pt>
    <dgm:pt modelId="{431CFA07-ED8F-4BE6-9E47-BA4E57D6497F}" type="parTrans" cxnId="{249B0F47-98AE-4FD8-9F0F-AE2FE9350713}">
      <dgm:prSet/>
      <dgm:spPr/>
      <dgm:t>
        <a:bodyPr/>
        <a:lstStyle/>
        <a:p>
          <a:endParaRPr lang="de-DE"/>
        </a:p>
      </dgm:t>
    </dgm:pt>
    <dgm:pt modelId="{D9BCBA1B-B0CE-4FBC-8FB9-3B227AE3FCA4}" type="sibTrans" cxnId="{249B0F47-98AE-4FD8-9F0F-AE2FE9350713}">
      <dgm:prSet/>
      <dgm:spPr/>
      <dgm:t>
        <a:bodyPr/>
        <a:lstStyle/>
        <a:p>
          <a:endParaRPr lang="de-DE"/>
        </a:p>
      </dgm:t>
    </dgm:pt>
    <dgm:pt modelId="{2AA027CC-C4C7-4068-BAEC-AC4A05C0F44F}">
      <dgm:prSet phldrT="[Text]"/>
      <dgm:spPr>
        <a:solidFill>
          <a:schemeClr val="tx2">
            <a:lumMod val="40000"/>
            <a:lumOff val="60000"/>
          </a:schemeClr>
        </a:solidFill>
      </dgm:spPr>
      <dgm:t>
        <a:bodyPr/>
        <a:lstStyle/>
        <a:p>
          <a:r>
            <a:rPr lang="de-DE" dirty="0"/>
            <a:t>Messung starten</a:t>
          </a:r>
        </a:p>
      </dgm:t>
    </dgm:pt>
    <dgm:pt modelId="{EAFC84D5-45E2-4B30-873F-0E4BB67645BC}" type="parTrans" cxnId="{772B9E0E-5008-43F1-8A95-ADBD3AED23B9}">
      <dgm:prSet/>
      <dgm:spPr/>
      <dgm:t>
        <a:bodyPr/>
        <a:lstStyle/>
        <a:p>
          <a:endParaRPr lang="de-DE"/>
        </a:p>
      </dgm:t>
    </dgm:pt>
    <dgm:pt modelId="{6166538C-C1B3-4A87-B998-56F9DDAAC7D6}" type="sibTrans" cxnId="{772B9E0E-5008-43F1-8A95-ADBD3AED23B9}">
      <dgm:prSet/>
      <dgm:spPr/>
      <dgm:t>
        <a:bodyPr/>
        <a:lstStyle/>
        <a:p>
          <a:endParaRPr lang="de-DE"/>
        </a:p>
      </dgm:t>
    </dgm:pt>
    <dgm:pt modelId="{98210EF1-187F-4C0B-B99E-66E074F61BE5}">
      <dgm:prSet phldrT="[Text]"/>
      <dgm:spPr>
        <a:solidFill>
          <a:schemeClr val="tx2">
            <a:lumMod val="40000"/>
            <a:lumOff val="60000"/>
          </a:schemeClr>
        </a:solidFill>
      </dgm:spPr>
      <dgm:t>
        <a:bodyPr/>
        <a:lstStyle/>
        <a:p>
          <a:r>
            <a:rPr lang="de-DE" dirty="0"/>
            <a:t>Hardware konfigurieren</a:t>
          </a:r>
        </a:p>
      </dgm:t>
    </dgm:pt>
    <dgm:pt modelId="{5EAAE2E9-DA8A-4153-A872-2B0A31F7A989}" type="parTrans" cxnId="{55B581BC-6A65-463A-95A8-2877957AD2D2}">
      <dgm:prSet/>
      <dgm:spPr/>
      <dgm:t>
        <a:bodyPr/>
        <a:lstStyle/>
        <a:p>
          <a:endParaRPr lang="de-DE"/>
        </a:p>
      </dgm:t>
    </dgm:pt>
    <dgm:pt modelId="{77A69C91-77DD-468B-9565-4156951A1705}" type="sibTrans" cxnId="{55B581BC-6A65-463A-95A8-2877957AD2D2}">
      <dgm:prSet/>
      <dgm:spPr/>
      <dgm:t>
        <a:bodyPr/>
        <a:lstStyle/>
        <a:p>
          <a:endParaRPr lang="de-DE"/>
        </a:p>
      </dgm:t>
    </dgm:pt>
    <dgm:pt modelId="{CCD19F29-93E2-4339-B21A-AB15C7F5F414}" type="pres">
      <dgm:prSet presAssocID="{007C159C-769C-4DC8-9309-476D4BC931E9}" presName="Name0" presStyleCnt="0">
        <dgm:presLayoutVars>
          <dgm:dir/>
          <dgm:animLvl val="lvl"/>
          <dgm:resizeHandles val="exact"/>
        </dgm:presLayoutVars>
      </dgm:prSet>
      <dgm:spPr/>
    </dgm:pt>
    <dgm:pt modelId="{EC2C5E45-8756-40BD-A265-A01CC51BBDBE}" type="pres">
      <dgm:prSet presAssocID="{80B67602-254D-41A5-9EC0-D9DD2458EEE6}" presName="parTxOnly" presStyleLbl="node1" presStyleIdx="0" presStyleCnt="4">
        <dgm:presLayoutVars>
          <dgm:chMax val="0"/>
          <dgm:chPref val="0"/>
          <dgm:bulletEnabled val="1"/>
        </dgm:presLayoutVars>
      </dgm:prSet>
      <dgm:spPr/>
    </dgm:pt>
    <dgm:pt modelId="{7936361B-4027-4EBA-8B03-8CB6C5513FEF}" type="pres">
      <dgm:prSet presAssocID="{9F9B7443-816F-4437-9110-712E4A6C7570}" presName="parTxOnlySpace" presStyleCnt="0"/>
      <dgm:spPr/>
    </dgm:pt>
    <dgm:pt modelId="{6C46DC6F-26D4-4431-800E-E0A256F60D07}" type="pres">
      <dgm:prSet presAssocID="{98210EF1-187F-4C0B-B99E-66E074F61BE5}" presName="parTxOnly" presStyleLbl="node1" presStyleIdx="1" presStyleCnt="4">
        <dgm:presLayoutVars>
          <dgm:chMax val="0"/>
          <dgm:chPref val="0"/>
          <dgm:bulletEnabled val="1"/>
        </dgm:presLayoutVars>
      </dgm:prSet>
      <dgm:spPr/>
    </dgm:pt>
    <dgm:pt modelId="{1654404C-7969-4EDA-9902-392DA39FEED9}" type="pres">
      <dgm:prSet presAssocID="{77A69C91-77DD-468B-9565-4156951A1705}" presName="parTxOnlySpace" presStyleCnt="0"/>
      <dgm:spPr/>
    </dgm:pt>
    <dgm:pt modelId="{C19F9526-A18C-4919-A5F0-512B4CA836B3}" type="pres">
      <dgm:prSet presAssocID="{48D8F9EF-C977-406C-AF74-C0817453227D}" presName="parTxOnly" presStyleLbl="node1" presStyleIdx="2" presStyleCnt="4">
        <dgm:presLayoutVars>
          <dgm:chMax val="0"/>
          <dgm:chPref val="0"/>
          <dgm:bulletEnabled val="1"/>
        </dgm:presLayoutVars>
      </dgm:prSet>
      <dgm:spPr/>
    </dgm:pt>
    <dgm:pt modelId="{D04F7057-DCA5-43EA-A5A5-624AB850F058}" type="pres">
      <dgm:prSet presAssocID="{D9BCBA1B-B0CE-4FBC-8FB9-3B227AE3FCA4}" presName="parTxOnlySpace" presStyleCnt="0"/>
      <dgm:spPr/>
    </dgm:pt>
    <dgm:pt modelId="{634875AF-A683-4349-BF19-6AEB91119FC9}" type="pres">
      <dgm:prSet presAssocID="{2AA027CC-C4C7-4068-BAEC-AC4A05C0F44F}" presName="parTxOnly" presStyleLbl="node1" presStyleIdx="3" presStyleCnt="4">
        <dgm:presLayoutVars>
          <dgm:chMax val="0"/>
          <dgm:chPref val="0"/>
          <dgm:bulletEnabled val="1"/>
        </dgm:presLayoutVars>
      </dgm:prSet>
      <dgm:spPr/>
    </dgm:pt>
  </dgm:ptLst>
  <dgm:cxnLst>
    <dgm:cxn modelId="{772B9E0E-5008-43F1-8A95-ADBD3AED23B9}" srcId="{007C159C-769C-4DC8-9309-476D4BC931E9}" destId="{2AA027CC-C4C7-4068-BAEC-AC4A05C0F44F}" srcOrd="3" destOrd="0" parTransId="{EAFC84D5-45E2-4B30-873F-0E4BB67645BC}" sibTransId="{6166538C-C1B3-4A87-B998-56F9DDAAC7D6}"/>
    <dgm:cxn modelId="{F7250E1F-4686-4354-B3C4-F8283B0CC356}" type="presOf" srcId="{48D8F9EF-C977-406C-AF74-C0817453227D}" destId="{C19F9526-A18C-4919-A5F0-512B4CA836B3}" srcOrd="0" destOrd="0" presId="urn:microsoft.com/office/officeart/2005/8/layout/chevron1"/>
    <dgm:cxn modelId="{C8A84439-B36D-4C44-BD84-85CE79310DAC}" type="presOf" srcId="{98210EF1-187F-4C0B-B99E-66E074F61BE5}" destId="{6C46DC6F-26D4-4431-800E-E0A256F60D07}" srcOrd="0" destOrd="0" presId="urn:microsoft.com/office/officeart/2005/8/layout/chevron1"/>
    <dgm:cxn modelId="{5AF15543-AC4E-441A-A318-F611519BB9D6}" type="presOf" srcId="{80B67602-254D-41A5-9EC0-D9DD2458EEE6}" destId="{EC2C5E45-8756-40BD-A265-A01CC51BBDBE}" srcOrd="0" destOrd="0" presId="urn:microsoft.com/office/officeart/2005/8/layout/chevron1"/>
    <dgm:cxn modelId="{249B0F47-98AE-4FD8-9F0F-AE2FE9350713}" srcId="{007C159C-769C-4DC8-9309-476D4BC931E9}" destId="{48D8F9EF-C977-406C-AF74-C0817453227D}" srcOrd="2" destOrd="0" parTransId="{431CFA07-ED8F-4BE6-9E47-BA4E57D6497F}" sibTransId="{D9BCBA1B-B0CE-4FBC-8FB9-3B227AE3FCA4}"/>
    <dgm:cxn modelId="{FFD90280-69B7-43EC-B27A-2FEE8F754EA9}" type="presOf" srcId="{2AA027CC-C4C7-4068-BAEC-AC4A05C0F44F}" destId="{634875AF-A683-4349-BF19-6AEB91119FC9}" srcOrd="0" destOrd="0" presId="urn:microsoft.com/office/officeart/2005/8/layout/chevron1"/>
    <dgm:cxn modelId="{0B1D74B6-3A51-4AEF-A57D-E82DF601F23B}" type="presOf" srcId="{007C159C-769C-4DC8-9309-476D4BC931E9}" destId="{CCD19F29-93E2-4339-B21A-AB15C7F5F414}" srcOrd="0" destOrd="0" presId="urn:microsoft.com/office/officeart/2005/8/layout/chevron1"/>
    <dgm:cxn modelId="{55B581BC-6A65-463A-95A8-2877957AD2D2}" srcId="{007C159C-769C-4DC8-9309-476D4BC931E9}" destId="{98210EF1-187F-4C0B-B99E-66E074F61BE5}" srcOrd="1" destOrd="0" parTransId="{5EAAE2E9-DA8A-4153-A872-2B0A31F7A989}" sibTransId="{77A69C91-77DD-468B-9565-4156951A1705}"/>
    <dgm:cxn modelId="{5EDE6CE5-7590-4C16-BF02-3FAD9DA23549}" srcId="{007C159C-769C-4DC8-9309-476D4BC931E9}" destId="{80B67602-254D-41A5-9EC0-D9DD2458EEE6}" srcOrd="0" destOrd="0" parTransId="{CEB1D54B-5609-4E64-826A-25B165F7C39D}" sibTransId="{9F9B7443-816F-4437-9110-712E4A6C7570}"/>
    <dgm:cxn modelId="{B3B27273-C997-4339-B0EA-023CFE27F777}" type="presParOf" srcId="{CCD19F29-93E2-4339-B21A-AB15C7F5F414}" destId="{EC2C5E45-8756-40BD-A265-A01CC51BBDBE}" srcOrd="0" destOrd="0" presId="urn:microsoft.com/office/officeart/2005/8/layout/chevron1"/>
    <dgm:cxn modelId="{BFA7ED31-6DBF-4AF1-A169-B971EC37134B}" type="presParOf" srcId="{CCD19F29-93E2-4339-B21A-AB15C7F5F414}" destId="{7936361B-4027-4EBA-8B03-8CB6C5513FEF}" srcOrd="1" destOrd="0" presId="urn:microsoft.com/office/officeart/2005/8/layout/chevron1"/>
    <dgm:cxn modelId="{F92F89D2-9F29-453F-B314-C42E321AD835}" type="presParOf" srcId="{CCD19F29-93E2-4339-B21A-AB15C7F5F414}" destId="{6C46DC6F-26D4-4431-800E-E0A256F60D07}" srcOrd="2" destOrd="0" presId="urn:microsoft.com/office/officeart/2005/8/layout/chevron1"/>
    <dgm:cxn modelId="{48D872F4-3634-42C8-9D4E-7EA34655F9F3}" type="presParOf" srcId="{CCD19F29-93E2-4339-B21A-AB15C7F5F414}" destId="{1654404C-7969-4EDA-9902-392DA39FEED9}" srcOrd="3" destOrd="0" presId="urn:microsoft.com/office/officeart/2005/8/layout/chevron1"/>
    <dgm:cxn modelId="{E7990526-9E43-4E45-BCF7-E093CB2BA623}" type="presParOf" srcId="{CCD19F29-93E2-4339-B21A-AB15C7F5F414}" destId="{C19F9526-A18C-4919-A5F0-512B4CA836B3}" srcOrd="4" destOrd="0" presId="urn:microsoft.com/office/officeart/2005/8/layout/chevron1"/>
    <dgm:cxn modelId="{7018633A-DCD4-4AF9-93B9-4E740F8261E7}" type="presParOf" srcId="{CCD19F29-93E2-4339-B21A-AB15C7F5F414}" destId="{D04F7057-DCA5-43EA-A5A5-624AB850F058}" srcOrd="5" destOrd="0" presId="urn:microsoft.com/office/officeart/2005/8/layout/chevron1"/>
    <dgm:cxn modelId="{0E1E69C3-6814-42D1-BF79-95134942E1AF}" type="presParOf" srcId="{CCD19F29-93E2-4339-B21A-AB15C7F5F414}" destId="{634875AF-A683-4349-BF19-6AEB91119FC9}"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07C159C-769C-4DC8-9309-476D4BC931E9}" type="doc">
      <dgm:prSet loTypeId="urn:microsoft.com/office/officeart/2005/8/layout/chevron1" loCatId="process" qsTypeId="urn:microsoft.com/office/officeart/2005/8/quickstyle/simple1" qsCatId="simple" csTypeId="urn:microsoft.com/office/officeart/2005/8/colors/accent0_3" csCatId="mainScheme" phldr="1"/>
      <dgm:spPr/>
    </dgm:pt>
    <dgm:pt modelId="{80B67602-254D-41A5-9EC0-D9DD2458EEE6}">
      <dgm:prSet phldrT="[Text]" custT="1"/>
      <dgm:spPr>
        <a:solidFill>
          <a:srgbClr val="007EAF">
            <a:lumMod val="40000"/>
            <a:lumOff val="6000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Arbeitsumgebung einrichten</a:t>
          </a:r>
        </a:p>
      </dgm:t>
    </dgm:pt>
    <dgm:pt modelId="{CEB1D54B-5609-4E64-826A-25B165F7C39D}" type="parTrans" cxnId="{5EDE6CE5-7590-4C16-BF02-3FAD9DA23549}">
      <dgm:prSet/>
      <dgm:spPr/>
      <dgm:t>
        <a:bodyPr/>
        <a:lstStyle/>
        <a:p>
          <a:endParaRPr lang="de-DE"/>
        </a:p>
      </dgm:t>
    </dgm:pt>
    <dgm:pt modelId="{9F9B7443-816F-4437-9110-712E4A6C7570}" type="sibTrans" cxnId="{5EDE6CE5-7590-4C16-BF02-3FAD9DA23549}">
      <dgm:prSet/>
      <dgm:spPr/>
      <dgm:t>
        <a:bodyPr/>
        <a:lstStyle/>
        <a:p>
          <a:endParaRPr lang="de-DE"/>
        </a:p>
      </dgm:t>
    </dgm:pt>
    <dgm:pt modelId="{48D8F9EF-C977-406C-AF74-C0817453227D}">
      <dgm:prSet phldrT="[Text]" custT="1"/>
      <dgm:spPr>
        <a:solidFill>
          <a:schemeClr val="tx2">
            <a:lumMod val="40000"/>
            <a:lumOff val="60000"/>
          </a:schemeClr>
        </a:solidFill>
      </dgm:spPr>
      <dgm:t>
        <a:bodyPr/>
        <a:lstStyle/>
        <a:p>
          <a:r>
            <a:rPr lang="de-DE" sz="700" dirty="0"/>
            <a:t>Experiment anlegen</a:t>
          </a:r>
        </a:p>
      </dgm:t>
    </dgm:pt>
    <dgm:pt modelId="{431CFA07-ED8F-4BE6-9E47-BA4E57D6497F}" type="parTrans" cxnId="{249B0F47-98AE-4FD8-9F0F-AE2FE9350713}">
      <dgm:prSet/>
      <dgm:spPr/>
      <dgm:t>
        <a:bodyPr/>
        <a:lstStyle/>
        <a:p>
          <a:endParaRPr lang="de-DE"/>
        </a:p>
      </dgm:t>
    </dgm:pt>
    <dgm:pt modelId="{D9BCBA1B-B0CE-4FBC-8FB9-3B227AE3FCA4}" type="sibTrans" cxnId="{249B0F47-98AE-4FD8-9F0F-AE2FE9350713}">
      <dgm:prSet/>
      <dgm:spPr/>
      <dgm:t>
        <a:bodyPr/>
        <a:lstStyle/>
        <a:p>
          <a:endParaRPr lang="de-DE"/>
        </a:p>
      </dgm:t>
    </dgm:pt>
    <dgm:pt modelId="{2AA027CC-C4C7-4068-BAEC-AC4A05C0F44F}">
      <dgm:prSet phldrT="[Text]" custT="1"/>
      <dgm:spPr>
        <a:solidFill>
          <a:schemeClr val="tx2">
            <a:lumMod val="40000"/>
            <a:lumOff val="60000"/>
          </a:schemeClr>
        </a:solidFill>
      </dgm:spPr>
      <dgm:t>
        <a:bodyPr/>
        <a:lstStyle/>
        <a:p>
          <a:r>
            <a:rPr lang="de-DE" sz="700" dirty="0"/>
            <a:t>Messung starten</a:t>
          </a:r>
        </a:p>
      </dgm:t>
    </dgm:pt>
    <dgm:pt modelId="{EAFC84D5-45E2-4B30-873F-0E4BB67645BC}" type="parTrans" cxnId="{772B9E0E-5008-43F1-8A95-ADBD3AED23B9}">
      <dgm:prSet/>
      <dgm:spPr/>
      <dgm:t>
        <a:bodyPr/>
        <a:lstStyle/>
        <a:p>
          <a:endParaRPr lang="de-DE"/>
        </a:p>
      </dgm:t>
    </dgm:pt>
    <dgm:pt modelId="{6166538C-C1B3-4A87-B998-56F9DDAAC7D6}" type="sibTrans" cxnId="{772B9E0E-5008-43F1-8A95-ADBD3AED23B9}">
      <dgm:prSet/>
      <dgm:spPr/>
      <dgm:t>
        <a:bodyPr/>
        <a:lstStyle/>
        <a:p>
          <a:endParaRPr lang="de-DE"/>
        </a:p>
      </dgm:t>
    </dgm:pt>
    <dgm:pt modelId="{98210EF1-187F-4C0B-B99E-66E074F61BE5}">
      <dgm:prSet phldrT="[Text]" custT="1"/>
      <dgm:spPr>
        <a:solidFill>
          <a:srgbClr val="007EAF">
            <a:hueOff val="0"/>
            <a:satOff val="0"/>
            <a:lumOff val="0"/>
            <a:alphaOff val="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Hardware konfigurieren</a:t>
          </a:r>
        </a:p>
      </dgm:t>
    </dgm:pt>
    <dgm:pt modelId="{5EAAE2E9-DA8A-4153-A872-2B0A31F7A989}" type="parTrans" cxnId="{55B581BC-6A65-463A-95A8-2877957AD2D2}">
      <dgm:prSet/>
      <dgm:spPr/>
      <dgm:t>
        <a:bodyPr/>
        <a:lstStyle/>
        <a:p>
          <a:endParaRPr lang="de-DE"/>
        </a:p>
      </dgm:t>
    </dgm:pt>
    <dgm:pt modelId="{77A69C91-77DD-468B-9565-4156951A1705}" type="sibTrans" cxnId="{55B581BC-6A65-463A-95A8-2877957AD2D2}">
      <dgm:prSet/>
      <dgm:spPr/>
      <dgm:t>
        <a:bodyPr/>
        <a:lstStyle/>
        <a:p>
          <a:endParaRPr lang="de-DE"/>
        </a:p>
      </dgm:t>
    </dgm:pt>
    <dgm:pt modelId="{CCD19F29-93E2-4339-B21A-AB15C7F5F414}" type="pres">
      <dgm:prSet presAssocID="{007C159C-769C-4DC8-9309-476D4BC931E9}" presName="Name0" presStyleCnt="0">
        <dgm:presLayoutVars>
          <dgm:dir/>
          <dgm:animLvl val="lvl"/>
          <dgm:resizeHandles val="exact"/>
        </dgm:presLayoutVars>
      </dgm:prSet>
      <dgm:spPr/>
    </dgm:pt>
    <dgm:pt modelId="{EC2C5E45-8756-40BD-A265-A01CC51BBDBE}" type="pres">
      <dgm:prSet presAssocID="{80B67602-254D-41A5-9EC0-D9DD2458EEE6}" presName="parTxOnly" presStyleLbl="node1" presStyleIdx="0" presStyleCnt="4">
        <dgm:presLayoutVars>
          <dgm:chMax val="0"/>
          <dgm:chPref val="0"/>
          <dgm:bulletEnabled val="1"/>
        </dgm:presLayoutVars>
      </dgm:prSet>
      <dgm:spPr>
        <a:xfrm>
          <a:off x="2206" y="388898"/>
          <a:ext cx="1284572" cy="513828"/>
        </a:xfrm>
        <a:prstGeom prst="chevron">
          <a:avLst/>
        </a:prstGeom>
      </dgm:spPr>
    </dgm:pt>
    <dgm:pt modelId="{7936361B-4027-4EBA-8B03-8CB6C5513FEF}" type="pres">
      <dgm:prSet presAssocID="{9F9B7443-816F-4437-9110-712E4A6C7570}" presName="parTxOnlySpace" presStyleCnt="0"/>
      <dgm:spPr/>
    </dgm:pt>
    <dgm:pt modelId="{6C46DC6F-26D4-4431-800E-E0A256F60D07}" type="pres">
      <dgm:prSet presAssocID="{98210EF1-187F-4C0B-B99E-66E074F61BE5}" presName="parTxOnly" presStyleLbl="node1" presStyleIdx="1" presStyleCnt="4">
        <dgm:presLayoutVars>
          <dgm:chMax val="0"/>
          <dgm:chPref val="0"/>
          <dgm:bulletEnabled val="1"/>
        </dgm:presLayoutVars>
      </dgm:prSet>
      <dgm:spPr>
        <a:xfrm>
          <a:off x="1158321" y="388898"/>
          <a:ext cx="1284572" cy="513828"/>
        </a:xfrm>
        <a:prstGeom prst="chevron">
          <a:avLst/>
        </a:prstGeom>
      </dgm:spPr>
    </dgm:pt>
    <dgm:pt modelId="{1654404C-7969-4EDA-9902-392DA39FEED9}" type="pres">
      <dgm:prSet presAssocID="{77A69C91-77DD-468B-9565-4156951A1705}" presName="parTxOnlySpace" presStyleCnt="0"/>
      <dgm:spPr/>
    </dgm:pt>
    <dgm:pt modelId="{C19F9526-A18C-4919-A5F0-512B4CA836B3}" type="pres">
      <dgm:prSet presAssocID="{48D8F9EF-C977-406C-AF74-C0817453227D}" presName="parTxOnly" presStyleLbl="node1" presStyleIdx="2" presStyleCnt="4">
        <dgm:presLayoutVars>
          <dgm:chMax val="0"/>
          <dgm:chPref val="0"/>
          <dgm:bulletEnabled val="1"/>
        </dgm:presLayoutVars>
      </dgm:prSet>
      <dgm:spPr/>
    </dgm:pt>
    <dgm:pt modelId="{D04F7057-DCA5-43EA-A5A5-624AB850F058}" type="pres">
      <dgm:prSet presAssocID="{D9BCBA1B-B0CE-4FBC-8FB9-3B227AE3FCA4}" presName="parTxOnlySpace" presStyleCnt="0"/>
      <dgm:spPr/>
    </dgm:pt>
    <dgm:pt modelId="{634875AF-A683-4349-BF19-6AEB91119FC9}" type="pres">
      <dgm:prSet presAssocID="{2AA027CC-C4C7-4068-BAEC-AC4A05C0F44F}" presName="parTxOnly" presStyleLbl="node1" presStyleIdx="3" presStyleCnt="4">
        <dgm:presLayoutVars>
          <dgm:chMax val="0"/>
          <dgm:chPref val="0"/>
          <dgm:bulletEnabled val="1"/>
        </dgm:presLayoutVars>
      </dgm:prSet>
      <dgm:spPr/>
    </dgm:pt>
  </dgm:ptLst>
  <dgm:cxnLst>
    <dgm:cxn modelId="{772B9E0E-5008-43F1-8A95-ADBD3AED23B9}" srcId="{007C159C-769C-4DC8-9309-476D4BC931E9}" destId="{2AA027CC-C4C7-4068-BAEC-AC4A05C0F44F}" srcOrd="3" destOrd="0" parTransId="{EAFC84D5-45E2-4B30-873F-0E4BB67645BC}" sibTransId="{6166538C-C1B3-4A87-B998-56F9DDAAC7D6}"/>
    <dgm:cxn modelId="{F7250E1F-4686-4354-B3C4-F8283B0CC356}" type="presOf" srcId="{48D8F9EF-C977-406C-AF74-C0817453227D}" destId="{C19F9526-A18C-4919-A5F0-512B4CA836B3}" srcOrd="0" destOrd="0" presId="urn:microsoft.com/office/officeart/2005/8/layout/chevron1"/>
    <dgm:cxn modelId="{C8A84439-B36D-4C44-BD84-85CE79310DAC}" type="presOf" srcId="{98210EF1-187F-4C0B-B99E-66E074F61BE5}" destId="{6C46DC6F-26D4-4431-800E-E0A256F60D07}" srcOrd="0" destOrd="0" presId="urn:microsoft.com/office/officeart/2005/8/layout/chevron1"/>
    <dgm:cxn modelId="{5AF15543-AC4E-441A-A318-F611519BB9D6}" type="presOf" srcId="{80B67602-254D-41A5-9EC0-D9DD2458EEE6}" destId="{EC2C5E45-8756-40BD-A265-A01CC51BBDBE}" srcOrd="0" destOrd="0" presId="urn:microsoft.com/office/officeart/2005/8/layout/chevron1"/>
    <dgm:cxn modelId="{249B0F47-98AE-4FD8-9F0F-AE2FE9350713}" srcId="{007C159C-769C-4DC8-9309-476D4BC931E9}" destId="{48D8F9EF-C977-406C-AF74-C0817453227D}" srcOrd="2" destOrd="0" parTransId="{431CFA07-ED8F-4BE6-9E47-BA4E57D6497F}" sibTransId="{D9BCBA1B-B0CE-4FBC-8FB9-3B227AE3FCA4}"/>
    <dgm:cxn modelId="{FFD90280-69B7-43EC-B27A-2FEE8F754EA9}" type="presOf" srcId="{2AA027CC-C4C7-4068-BAEC-AC4A05C0F44F}" destId="{634875AF-A683-4349-BF19-6AEB91119FC9}" srcOrd="0" destOrd="0" presId="urn:microsoft.com/office/officeart/2005/8/layout/chevron1"/>
    <dgm:cxn modelId="{0B1D74B6-3A51-4AEF-A57D-E82DF601F23B}" type="presOf" srcId="{007C159C-769C-4DC8-9309-476D4BC931E9}" destId="{CCD19F29-93E2-4339-B21A-AB15C7F5F414}" srcOrd="0" destOrd="0" presId="urn:microsoft.com/office/officeart/2005/8/layout/chevron1"/>
    <dgm:cxn modelId="{55B581BC-6A65-463A-95A8-2877957AD2D2}" srcId="{007C159C-769C-4DC8-9309-476D4BC931E9}" destId="{98210EF1-187F-4C0B-B99E-66E074F61BE5}" srcOrd="1" destOrd="0" parTransId="{5EAAE2E9-DA8A-4153-A872-2B0A31F7A989}" sibTransId="{77A69C91-77DD-468B-9565-4156951A1705}"/>
    <dgm:cxn modelId="{5EDE6CE5-7590-4C16-BF02-3FAD9DA23549}" srcId="{007C159C-769C-4DC8-9309-476D4BC931E9}" destId="{80B67602-254D-41A5-9EC0-D9DD2458EEE6}" srcOrd="0" destOrd="0" parTransId="{CEB1D54B-5609-4E64-826A-25B165F7C39D}" sibTransId="{9F9B7443-816F-4437-9110-712E4A6C7570}"/>
    <dgm:cxn modelId="{B3B27273-C997-4339-B0EA-023CFE27F777}" type="presParOf" srcId="{CCD19F29-93E2-4339-B21A-AB15C7F5F414}" destId="{EC2C5E45-8756-40BD-A265-A01CC51BBDBE}" srcOrd="0" destOrd="0" presId="urn:microsoft.com/office/officeart/2005/8/layout/chevron1"/>
    <dgm:cxn modelId="{BFA7ED31-6DBF-4AF1-A169-B971EC37134B}" type="presParOf" srcId="{CCD19F29-93E2-4339-B21A-AB15C7F5F414}" destId="{7936361B-4027-4EBA-8B03-8CB6C5513FEF}" srcOrd="1" destOrd="0" presId="urn:microsoft.com/office/officeart/2005/8/layout/chevron1"/>
    <dgm:cxn modelId="{F92F89D2-9F29-453F-B314-C42E321AD835}" type="presParOf" srcId="{CCD19F29-93E2-4339-B21A-AB15C7F5F414}" destId="{6C46DC6F-26D4-4431-800E-E0A256F60D07}" srcOrd="2" destOrd="0" presId="urn:microsoft.com/office/officeart/2005/8/layout/chevron1"/>
    <dgm:cxn modelId="{48D872F4-3634-42C8-9D4E-7EA34655F9F3}" type="presParOf" srcId="{CCD19F29-93E2-4339-B21A-AB15C7F5F414}" destId="{1654404C-7969-4EDA-9902-392DA39FEED9}" srcOrd="3" destOrd="0" presId="urn:microsoft.com/office/officeart/2005/8/layout/chevron1"/>
    <dgm:cxn modelId="{E7990526-9E43-4E45-BCF7-E093CB2BA623}" type="presParOf" srcId="{CCD19F29-93E2-4339-B21A-AB15C7F5F414}" destId="{C19F9526-A18C-4919-A5F0-512B4CA836B3}" srcOrd="4" destOrd="0" presId="urn:microsoft.com/office/officeart/2005/8/layout/chevron1"/>
    <dgm:cxn modelId="{7018633A-DCD4-4AF9-93B9-4E740F8261E7}" type="presParOf" srcId="{CCD19F29-93E2-4339-B21A-AB15C7F5F414}" destId="{D04F7057-DCA5-43EA-A5A5-624AB850F058}" srcOrd="5" destOrd="0" presId="urn:microsoft.com/office/officeart/2005/8/layout/chevron1"/>
    <dgm:cxn modelId="{0E1E69C3-6814-42D1-BF79-95134942E1AF}" type="presParOf" srcId="{CCD19F29-93E2-4339-B21A-AB15C7F5F414}" destId="{634875AF-A683-4349-BF19-6AEB91119FC9}"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07C159C-769C-4DC8-9309-476D4BC931E9}" type="doc">
      <dgm:prSet loTypeId="urn:microsoft.com/office/officeart/2005/8/layout/chevron1" loCatId="process" qsTypeId="urn:microsoft.com/office/officeart/2005/8/quickstyle/simple1" qsCatId="simple" csTypeId="urn:microsoft.com/office/officeart/2005/8/colors/accent0_3" csCatId="mainScheme" phldr="1"/>
      <dgm:spPr/>
    </dgm:pt>
    <dgm:pt modelId="{80B67602-254D-41A5-9EC0-D9DD2458EEE6}">
      <dgm:prSet phldrT="[Text]" custT="1"/>
      <dgm:spPr>
        <a:solidFill>
          <a:srgbClr val="007EAF">
            <a:lumMod val="40000"/>
            <a:lumOff val="6000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Arbeitsumgebung einrichten</a:t>
          </a:r>
        </a:p>
      </dgm:t>
    </dgm:pt>
    <dgm:pt modelId="{CEB1D54B-5609-4E64-826A-25B165F7C39D}" type="parTrans" cxnId="{5EDE6CE5-7590-4C16-BF02-3FAD9DA23549}">
      <dgm:prSet/>
      <dgm:spPr/>
      <dgm:t>
        <a:bodyPr/>
        <a:lstStyle/>
        <a:p>
          <a:endParaRPr lang="de-DE"/>
        </a:p>
      </dgm:t>
    </dgm:pt>
    <dgm:pt modelId="{9F9B7443-816F-4437-9110-712E4A6C7570}" type="sibTrans" cxnId="{5EDE6CE5-7590-4C16-BF02-3FAD9DA23549}">
      <dgm:prSet/>
      <dgm:spPr/>
      <dgm:t>
        <a:bodyPr/>
        <a:lstStyle/>
        <a:p>
          <a:endParaRPr lang="de-DE"/>
        </a:p>
      </dgm:t>
    </dgm:pt>
    <dgm:pt modelId="{48D8F9EF-C977-406C-AF74-C0817453227D}">
      <dgm:prSet phldrT="[Text]" custT="1"/>
      <dgm:spPr>
        <a:solidFill>
          <a:schemeClr val="tx2">
            <a:lumMod val="40000"/>
            <a:lumOff val="60000"/>
          </a:schemeClr>
        </a:solidFill>
      </dgm:spPr>
      <dgm:t>
        <a:bodyPr/>
        <a:lstStyle/>
        <a:p>
          <a:r>
            <a:rPr lang="de-DE" sz="700" dirty="0"/>
            <a:t>Experiment anlegen</a:t>
          </a:r>
        </a:p>
      </dgm:t>
    </dgm:pt>
    <dgm:pt modelId="{431CFA07-ED8F-4BE6-9E47-BA4E57D6497F}" type="parTrans" cxnId="{249B0F47-98AE-4FD8-9F0F-AE2FE9350713}">
      <dgm:prSet/>
      <dgm:spPr/>
      <dgm:t>
        <a:bodyPr/>
        <a:lstStyle/>
        <a:p>
          <a:endParaRPr lang="de-DE"/>
        </a:p>
      </dgm:t>
    </dgm:pt>
    <dgm:pt modelId="{D9BCBA1B-B0CE-4FBC-8FB9-3B227AE3FCA4}" type="sibTrans" cxnId="{249B0F47-98AE-4FD8-9F0F-AE2FE9350713}">
      <dgm:prSet/>
      <dgm:spPr/>
      <dgm:t>
        <a:bodyPr/>
        <a:lstStyle/>
        <a:p>
          <a:endParaRPr lang="de-DE"/>
        </a:p>
      </dgm:t>
    </dgm:pt>
    <dgm:pt modelId="{2AA027CC-C4C7-4068-BAEC-AC4A05C0F44F}">
      <dgm:prSet phldrT="[Text]" custT="1"/>
      <dgm:spPr>
        <a:solidFill>
          <a:schemeClr val="tx2">
            <a:lumMod val="40000"/>
            <a:lumOff val="60000"/>
          </a:schemeClr>
        </a:solidFill>
      </dgm:spPr>
      <dgm:t>
        <a:bodyPr/>
        <a:lstStyle/>
        <a:p>
          <a:r>
            <a:rPr lang="de-DE" sz="700" dirty="0"/>
            <a:t>Messung starten</a:t>
          </a:r>
        </a:p>
      </dgm:t>
    </dgm:pt>
    <dgm:pt modelId="{EAFC84D5-45E2-4B30-873F-0E4BB67645BC}" type="parTrans" cxnId="{772B9E0E-5008-43F1-8A95-ADBD3AED23B9}">
      <dgm:prSet/>
      <dgm:spPr/>
      <dgm:t>
        <a:bodyPr/>
        <a:lstStyle/>
        <a:p>
          <a:endParaRPr lang="de-DE"/>
        </a:p>
      </dgm:t>
    </dgm:pt>
    <dgm:pt modelId="{6166538C-C1B3-4A87-B998-56F9DDAAC7D6}" type="sibTrans" cxnId="{772B9E0E-5008-43F1-8A95-ADBD3AED23B9}">
      <dgm:prSet/>
      <dgm:spPr/>
      <dgm:t>
        <a:bodyPr/>
        <a:lstStyle/>
        <a:p>
          <a:endParaRPr lang="de-DE"/>
        </a:p>
      </dgm:t>
    </dgm:pt>
    <dgm:pt modelId="{98210EF1-187F-4C0B-B99E-66E074F61BE5}">
      <dgm:prSet phldrT="[Text]" custT="1"/>
      <dgm:spPr>
        <a:solidFill>
          <a:srgbClr val="007EAF">
            <a:hueOff val="0"/>
            <a:satOff val="0"/>
            <a:lumOff val="0"/>
            <a:alphaOff val="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Hardware konfigurieren</a:t>
          </a:r>
        </a:p>
      </dgm:t>
    </dgm:pt>
    <dgm:pt modelId="{5EAAE2E9-DA8A-4153-A872-2B0A31F7A989}" type="parTrans" cxnId="{55B581BC-6A65-463A-95A8-2877957AD2D2}">
      <dgm:prSet/>
      <dgm:spPr/>
      <dgm:t>
        <a:bodyPr/>
        <a:lstStyle/>
        <a:p>
          <a:endParaRPr lang="de-DE"/>
        </a:p>
      </dgm:t>
    </dgm:pt>
    <dgm:pt modelId="{77A69C91-77DD-468B-9565-4156951A1705}" type="sibTrans" cxnId="{55B581BC-6A65-463A-95A8-2877957AD2D2}">
      <dgm:prSet/>
      <dgm:spPr/>
      <dgm:t>
        <a:bodyPr/>
        <a:lstStyle/>
        <a:p>
          <a:endParaRPr lang="de-DE"/>
        </a:p>
      </dgm:t>
    </dgm:pt>
    <dgm:pt modelId="{CCD19F29-93E2-4339-B21A-AB15C7F5F414}" type="pres">
      <dgm:prSet presAssocID="{007C159C-769C-4DC8-9309-476D4BC931E9}" presName="Name0" presStyleCnt="0">
        <dgm:presLayoutVars>
          <dgm:dir/>
          <dgm:animLvl val="lvl"/>
          <dgm:resizeHandles val="exact"/>
        </dgm:presLayoutVars>
      </dgm:prSet>
      <dgm:spPr/>
    </dgm:pt>
    <dgm:pt modelId="{EC2C5E45-8756-40BD-A265-A01CC51BBDBE}" type="pres">
      <dgm:prSet presAssocID="{80B67602-254D-41A5-9EC0-D9DD2458EEE6}" presName="parTxOnly" presStyleLbl="node1" presStyleIdx="0" presStyleCnt="4">
        <dgm:presLayoutVars>
          <dgm:chMax val="0"/>
          <dgm:chPref val="0"/>
          <dgm:bulletEnabled val="1"/>
        </dgm:presLayoutVars>
      </dgm:prSet>
      <dgm:spPr>
        <a:xfrm>
          <a:off x="2206" y="388898"/>
          <a:ext cx="1284572" cy="513828"/>
        </a:xfrm>
        <a:prstGeom prst="chevron">
          <a:avLst/>
        </a:prstGeom>
      </dgm:spPr>
    </dgm:pt>
    <dgm:pt modelId="{7936361B-4027-4EBA-8B03-8CB6C5513FEF}" type="pres">
      <dgm:prSet presAssocID="{9F9B7443-816F-4437-9110-712E4A6C7570}" presName="parTxOnlySpace" presStyleCnt="0"/>
      <dgm:spPr/>
    </dgm:pt>
    <dgm:pt modelId="{6C46DC6F-26D4-4431-800E-E0A256F60D07}" type="pres">
      <dgm:prSet presAssocID="{98210EF1-187F-4C0B-B99E-66E074F61BE5}" presName="parTxOnly" presStyleLbl="node1" presStyleIdx="1" presStyleCnt="4">
        <dgm:presLayoutVars>
          <dgm:chMax val="0"/>
          <dgm:chPref val="0"/>
          <dgm:bulletEnabled val="1"/>
        </dgm:presLayoutVars>
      </dgm:prSet>
      <dgm:spPr>
        <a:xfrm>
          <a:off x="1158321" y="388898"/>
          <a:ext cx="1284572" cy="513828"/>
        </a:xfrm>
        <a:prstGeom prst="chevron">
          <a:avLst/>
        </a:prstGeom>
      </dgm:spPr>
    </dgm:pt>
    <dgm:pt modelId="{1654404C-7969-4EDA-9902-392DA39FEED9}" type="pres">
      <dgm:prSet presAssocID="{77A69C91-77DD-468B-9565-4156951A1705}" presName="parTxOnlySpace" presStyleCnt="0"/>
      <dgm:spPr/>
    </dgm:pt>
    <dgm:pt modelId="{C19F9526-A18C-4919-A5F0-512B4CA836B3}" type="pres">
      <dgm:prSet presAssocID="{48D8F9EF-C977-406C-AF74-C0817453227D}" presName="parTxOnly" presStyleLbl="node1" presStyleIdx="2" presStyleCnt="4">
        <dgm:presLayoutVars>
          <dgm:chMax val="0"/>
          <dgm:chPref val="0"/>
          <dgm:bulletEnabled val="1"/>
        </dgm:presLayoutVars>
      </dgm:prSet>
      <dgm:spPr/>
    </dgm:pt>
    <dgm:pt modelId="{D04F7057-DCA5-43EA-A5A5-624AB850F058}" type="pres">
      <dgm:prSet presAssocID="{D9BCBA1B-B0CE-4FBC-8FB9-3B227AE3FCA4}" presName="parTxOnlySpace" presStyleCnt="0"/>
      <dgm:spPr/>
    </dgm:pt>
    <dgm:pt modelId="{634875AF-A683-4349-BF19-6AEB91119FC9}" type="pres">
      <dgm:prSet presAssocID="{2AA027CC-C4C7-4068-BAEC-AC4A05C0F44F}" presName="parTxOnly" presStyleLbl="node1" presStyleIdx="3" presStyleCnt="4">
        <dgm:presLayoutVars>
          <dgm:chMax val="0"/>
          <dgm:chPref val="0"/>
          <dgm:bulletEnabled val="1"/>
        </dgm:presLayoutVars>
      </dgm:prSet>
      <dgm:spPr/>
    </dgm:pt>
  </dgm:ptLst>
  <dgm:cxnLst>
    <dgm:cxn modelId="{772B9E0E-5008-43F1-8A95-ADBD3AED23B9}" srcId="{007C159C-769C-4DC8-9309-476D4BC931E9}" destId="{2AA027CC-C4C7-4068-BAEC-AC4A05C0F44F}" srcOrd="3" destOrd="0" parTransId="{EAFC84D5-45E2-4B30-873F-0E4BB67645BC}" sibTransId="{6166538C-C1B3-4A87-B998-56F9DDAAC7D6}"/>
    <dgm:cxn modelId="{F7250E1F-4686-4354-B3C4-F8283B0CC356}" type="presOf" srcId="{48D8F9EF-C977-406C-AF74-C0817453227D}" destId="{C19F9526-A18C-4919-A5F0-512B4CA836B3}" srcOrd="0" destOrd="0" presId="urn:microsoft.com/office/officeart/2005/8/layout/chevron1"/>
    <dgm:cxn modelId="{C8A84439-B36D-4C44-BD84-85CE79310DAC}" type="presOf" srcId="{98210EF1-187F-4C0B-B99E-66E074F61BE5}" destId="{6C46DC6F-26D4-4431-800E-E0A256F60D07}" srcOrd="0" destOrd="0" presId="urn:microsoft.com/office/officeart/2005/8/layout/chevron1"/>
    <dgm:cxn modelId="{5AF15543-AC4E-441A-A318-F611519BB9D6}" type="presOf" srcId="{80B67602-254D-41A5-9EC0-D9DD2458EEE6}" destId="{EC2C5E45-8756-40BD-A265-A01CC51BBDBE}" srcOrd="0" destOrd="0" presId="urn:microsoft.com/office/officeart/2005/8/layout/chevron1"/>
    <dgm:cxn modelId="{249B0F47-98AE-4FD8-9F0F-AE2FE9350713}" srcId="{007C159C-769C-4DC8-9309-476D4BC931E9}" destId="{48D8F9EF-C977-406C-AF74-C0817453227D}" srcOrd="2" destOrd="0" parTransId="{431CFA07-ED8F-4BE6-9E47-BA4E57D6497F}" sibTransId="{D9BCBA1B-B0CE-4FBC-8FB9-3B227AE3FCA4}"/>
    <dgm:cxn modelId="{FFD90280-69B7-43EC-B27A-2FEE8F754EA9}" type="presOf" srcId="{2AA027CC-C4C7-4068-BAEC-AC4A05C0F44F}" destId="{634875AF-A683-4349-BF19-6AEB91119FC9}" srcOrd="0" destOrd="0" presId="urn:microsoft.com/office/officeart/2005/8/layout/chevron1"/>
    <dgm:cxn modelId="{0B1D74B6-3A51-4AEF-A57D-E82DF601F23B}" type="presOf" srcId="{007C159C-769C-4DC8-9309-476D4BC931E9}" destId="{CCD19F29-93E2-4339-B21A-AB15C7F5F414}" srcOrd="0" destOrd="0" presId="urn:microsoft.com/office/officeart/2005/8/layout/chevron1"/>
    <dgm:cxn modelId="{55B581BC-6A65-463A-95A8-2877957AD2D2}" srcId="{007C159C-769C-4DC8-9309-476D4BC931E9}" destId="{98210EF1-187F-4C0B-B99E-66E074F61BE5}" srcOrd="1" destOrd="0" parTransId="{5EAAE2E9-DA8A-4153-A872-2B0A31F7A989}" sibTransId="{77A69C91-77DD-468B-9565-4156951A1705}"/>
    <dgm:cxn modelId="{5EDE6CE5-7590-4C16-BF02-3FAD9DA23549}" srcId="{007C159C-769C-4DC8-9309-476D4BC931E9}" destId="{80B67602-254D-41A5-9EC0-D9DD2458EEE6}" srcOrd="0" destOrd="0" parTransId="{CEB1D54B-5609-4E64-826A-25B165F7C39D}" sibTransId="{9F9B7443-816F-4437-9110-712E4A6C7570}"/>
    <dgm:cxn modelId="{B3B27273-C997-4339-B0EA-023CFE27F777}" type="presParOf" srcId="{CCD19F29-93E2-4339-B21A-AB15C7F5F414}" destId="{EC2C5E45-8756-40BD-A265-A01CC51BBDBE}" srcOrd="0" destOrd="0" presId="urn:microsoft.com/office/officeart/2005/8/layout/chevron1"/>
    <dgm:cxn modelId="{BFA7ED31-6DBF-4AF1-A169-B971EC37134B}" type="presParOf" srcId="{CCD19F29-93E2-4339-B21A-AB15C7F5F414}" destId="{7936361B-4027-4EBA-8B03-8CB6C5513FEF}" srcOrd="1" destOrd="0" presId="urn:microsoft.com/office/officeart/2005/8/layout/chevron1"/>
    <dgm:cxn modelId="{F92F89D2-9F29-453F-B314-C42E321AD835}" type="presParOf" srcId="{CCD19F29-93E2-4339-B21A-AB15C7F5F414}" destId="{6C46DC6F-26D4-4431-800E-E0A256F60D07}" srcOrd="2" destOrd="0" presId="urn:microsoft.com/office/officeart/2005/8/layout/chevron1"/>
    <dgm:cxn modelId="{48D872F4-3634-42C8-9D4E-7EA34655F9F3}" type="presParOf" srcId="{CCD19F29-93E2-4339-B21A-AB15C7F5F414}" destId="{1654404C-7969-4EDA-9902-392DA39FEED9}" srcOrd="3" destOrd="0" presId="urn:microsoft.com/office/officeart/2005/8/layout/chevron1"/>
    <dgm:cxn modelId="{E7990526-9E43-4E45-BCF7-E093CB2BA623}" type="presParOf" srcId="{CCD19F29-93E2-4339-B21A-AB15C7F5F414}" destId="{C19F9526-A18C-4919-A5F0-512B4CA836B3}" srcOrd="4" destOrd="0" presId="urn:microsoft.com/office/officeart/2005/8/layout/chevron1"/>
    <dgm:cxn modelId="{7018633A-DCD4-4AF9-93B9-4E740F8261E7}" type="presParOf" srcId="{CCD19F29-93E2-4339-B21A-AB15C7F5F414}" destId="{D04F7057-DCA5-43EA-A5A5-624AB850F058}" srcOrd="5" destOrd="0" presId="urn:microsoft.com/office/officeart/2005/8/layout/chevron1"/>
    <dgm:cxn modelId="{0E1E69C3-6814-42D1-BF79-95134942E1AF}" type="presParOf" srcId="{CCD19F29-93E2-4339-B21A-AB15C7F5F414}" destId="{634875AF-A683-4349-BF19-6AEB91119FC9}" srcOrd="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07C159C-769C-4DC8-9309-476D4BC931E9}" type="doc">
      <dgm:prSet loTypeId="urn:microsoft.com/office/officeart/2005/8/layout/chevron1" loCatId="process" qsTypeId="urn:microsoft.com/office/officeart/2005/8/quickstyle/simple1" qsCatId="simple" csTypeId="urn:microsoft.com/office/officeart/2005/8/colors/accent0_3" csCatId="mainScheme" phldr="1"/>
      <dgm:spPr/>
    </dgm:pt>
    <dgm:pt modelId="{80B67602-254D-41A5-9EC0-D9DD2458EEE6}">
      <dgm:prSet phldrT="[Text]" custT="1"/>
      <dgm:spPr>
        <a:solidFill>
          <a:srgbClr val="007EAF">
            <a:lumMod val="40000"/>
            <a:lumOff val="6000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Arbeitsumgebung einrichten</a:t>
          </a:r>
        </a:p>
      </dgm:t>
    </dgm:pt>
    <dgm:pt modelId="{CEB1D54B-5609-4E64-826A-25B165F7C39D}" type="parTrans" cxnId="{5EDE6CE5-7590-4C16-BF02-3FAD9DA23549}">
      <dgm:prSet/>
      <dgm:spPr/>
      <dgm:t>
        <a:bodyPr/>
        <a:lstStyle/>
        <a:p>
          <a:endParaRPr lang="de-DE"/>
        </a:p>
      </dgm:t>
    </dgm:pt>
    <dgm:pt modelId="{9F9B7443-816F-4437-9110-712E4A6C7570}" type="sibTrans" cxnId="{5EDE6CE5-7590-4C16-BF02-3FAD9DA23549}">
      <dgm:prSet/>
      <dgm:spPr/>
      <dgm:t>
        <a:bodyPr/>
        <a:lstStyle/>
        <a:p>
          <a:endParaRPr lang="de-DE"/>
        </a:p>
      </dgm:t>
    </dgm:pt>
    <dgm:pt modelId="{48D8F9EF-C977-406C-AF74-C0817453227D}">
      <dgm:prSet phldrT="[Text]" custT="1"/>
      <dgm:spPr>
        <a:solidFill>
          <a:schemeClr val="tx2">
            <a:lumMod val="40000"/>
            <a:lumOff val="60000"/>
          </a:schemeClr>
        </a:solidFill>
      </dgm:spPr>
      <dgm:t>
        <a:bodyPr/>
        <a:lstStyle/>
        <a:p>
          <a:r>
            <a:rPr lang="de-DE" sz="700" dirty="0"/>
            <a:t>Experiment anlegen</a:t>
          </a:r>
        </a:p>
      </dgm:t>
    </dgm:pt>
    <dgm:pt modelId="{431CFA07-ED8F-4BE6-9E47-BA4E57D6497F}" type="parTrans" cxnId="{249B0F47-98AE-4FD8-9F0F-AE2FE9350713}">
      <dgm:prSet/>
      <dgm:spPr/>
      <dgm:t>
        <a:bodyPr/>
        <a:lstStyle/>
        <a:p>
          <a:endParaRPr lang="de-DE"/>
        </a:p>
      </dgm:t>
    </dgm:pt>
    <dgm:pt modelId="{D9BCBA1B-B0CE-4FBC-8FB9-3B227AE3FCA4}" type="sibTrans" cxnId="{249B0F47-98AE-4FD8-9F0F-AE2FE9350713}">
      <dgm:prSet/>
      <dgm:spPr/>
      <dgm:t>
        <a:bodyPr/>
        <a:lstStyle/>
        <a:p>
          <a:endParaRPr lang="de-DE"/>
        </a:p>
      </dgm:t>
    </dgm:pt>
    <dgm:pt modelId="{2AA027CC-C4C7-4068-BAEC-AC4A05C0F44F}">
      <dgm:prSet phldrT="[Text]" custT="1"/>
      <dgm:spPr>
        <a:solidFill>
          <a:schemeClr val="tx2">
            <a:lumMod val="40000"/>
            <a:lumOff val="60000"/>
          </a:schemeClr>
        </a:solidFill>
      </dgm:spPr>
      <dgm:t>
        <a:bodyPr/>
        <a:lstStyle/>
        <a:p>
          <a:r>
            <a:rPr lang="de-DE" sz="700" dirty="0"/>
            <a:t>Messung starten</a:t>
          </a:r>
        </a:p>
      </dgm:t>
    </dgm:pt>
    <dgm:pt modelId="{EAFC84D5-45E2-4B30-873F-0E4BB67645BC}" type="parTrans" cxnId="{772B9E0E-5008-43F1-8A95-ADBD3AED23B9}">
      <dgm:prSet/>
      <dgm:spPr/>
      <dgm:t>
        <a:bodyPr/>
        <a:lstStyle/>
        <a:p>
          <a:endParaRPr lang="de-DE"/>
        </a:p>
      </dgm:t>
    </dgm:pt>
    <dgm:pt modelId="{6166538C-C1B3-4A87-B998-56F9DDAAC7D6}" type="sibTrans" cxnId="{772B9E0E-5008-43F1-8A95-ADBD3AED23B9}">
      <dgm:prSet/>
      <dgm:spPr/>
      <dgm:t>
        <a:bodyPr/>
        <a:lstStyle/>
        <a:p>
          <a:endParaRPr lang="de-DE"/>
        </a:p>
      </dgm:t>
    </dgm:pt>
    <dgm:pt modelId="{98210EF1-187F-4C0B-B99E-66E074F61BE5}">
      <dgm:prSet phldrT="[Text]" custT="1"/>
      <dgm:spPr>
        <a:solidFill>
          <a:srgbClr val="007EAF">
            <a:hueOff val="0"/>
            <a:satOff val="0"/>
            <a:lumOff val="0"/>
            <a:alphaOff val="0"/>
          </a:srgbClr>
        </a:solidFill>
        <a:ln w="25400" cap="flat" cmpd="sng" algn="ctr">
          <a:solidFill>
            <a:srgbClr val="5F509B">
              <a:hueOff val="0"/>
              <a:satOff val="0"/>
              <a:lumOff val="0"/>
              <a:alphaOff val="0"/>
            </a:srgbClr>
          </a:solidFill>
          <a:prstDash val="solid"/>
        </a:ln>
        <a:effectLst/>
      </dgm:spPr>
      <dgm:t>
        <a:bodyPr spcFirstLastPara="0" vert="horz" wrap="square" lIns="28004" tIns="9335" rIns="9335" bIns="9335" numCol="1" spcCol="1270" anchor="ctr" anchorCtr="0"/>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Hardware konfigurieren</a:t>
          </a:r>
        </a:p>
      </dgm:t>
    </dgm:pt>
    <dgm:pt modelId="{5EAAE2E9-DA8A-4153-A872-2B0A31F7A989}" type="parTrans" cxnId="{55B581BC-6A65-463A-95A8-2877957AD2D2}">
      <dgm:prSet/>
      <dgm:spPr/>
      <dgm:t>
        <a:bodyPr/>
        <a:lstStyle/>
        <a:p>
          <a:endParaRPr lang="de-DE"/>
        </a:p>
      </dgm:t>
    </dgm:pt>
    <dgm:pt modelId="{77A69C91-77DD-468B-9565-4156951A1705}" type="sibTrans" cxnId="{55B581BC-6A65-463A-95A8-2877957AD2D2}">
      <dgm:prSet/>
      <dgm:spPr/>
      <dgm:t>
        <a:bodyPr/>
        <a:lstStyle/>
        <a:p>
          <a:endParaRPr lang="de-DE"/>
        </a:p>
      </dgm:t>
    </dgm:pt>
    <dgm:pt modelId="{CCD19F29-93E2-4339-B21A-AB15C7F5F414}" type="pres">
      <dgm:prSet presAssocID="{007C159C-769C-4DC8-9309-476D4BC931E9}" presName="Name0" presStyleCnt="0">
        <dgm:presLayoutVars>
          <dgm:dir/>
          <dgm:animLvl val="lvl"/>
          <dgm:resizeHandles val="exact"/>
        </dgm:presLayoutVars>
      </dgm:prSet>
      <dgm:spPr/>
    </dgm:pt>
    <dgm:pt modelId="{EC2C5E45-8756-40BD-A265-A01CC51BBDBE}" type="pres">
      <dgm:prSet presAssocID="{80B67602-254D-41A5-9EC0-D9DD2458EEE6}" presName="parTxOnly" presStyleLbl="node1" presStyleIdx="0" presStyleCnt="4">
        <dgm:presLayoutVars>
          <dgm:chMax val="0"/>
          <dgm:chPref val="0"/>
          <dgm:bulletEnabled val="1"/>
        </dgm:presLayoutVars>
      </dgm:prSet>
      <dgm:spPr>
        <a:xfrm>
          <a:off x="2206" y="388898"/>
          <a:ext cx="1284572" cy="513828"/>
        </a:xfrm>
        <a:prstGeom prst="chevron">
          <a:avLst/>
        </a:prstGeom>
      </dgm:spPr>
    </dgm:pt>
    <dgm:pt modelId="{7936361B-4027-4EBA-8B03-8CB6C5513FEF}" type="pres">
      <dgm:prSet presAssocID="{9F9B7443-816F-4437-9110-712E4A6C7570}" presName="parTxOnlySpace" presStyleCnt="0"/>
      <dgm:spPr/>
    </dgm:pt>
    <dgm:pt modelId="{6C46DC6F-26D4-4431-800E-E0A256F60D07}" type="pres">
      <dgm:prSet presAssocID="{98210EF1-187F-4C0B-B99E-66E074F61BE5}" presName="parTxOnly" presStyleLbl="node1" presStyleIdx="1" presStyleCnt="4">
        <dgm:presLayoutVars>
          <dgm:chMax val="0"/>
          <dgm:chPref val="0"/>
          <dgm:bulletEnabled val="1"/>
        </dgm:presLayoutVars>
      </dgm:prSet>
      <dgm:spPr>
        <a:xfrm>
          <a:off x="1158321" y="388898"/>
          <a:ext cx="1284572" cy="513828"/>
        </a:xfrm>
        <a:prstGeom prst="chevron">
          <a:avLst/>
        </a:prstGeom>
      </dgm:spPr>
    </dgm:pt>
    <dgm:pt modelId="{1654404C-7969-4EDA-9902-392DA39FEED9}" type="pres">
      <dgm:prSet presAssocID="{77A69C91-77DD-468B-9565-4156951A1705}" presName="parTxOnlySpace" presStyleCnt="0"/>
      <dgm:spPr/>
    </dgm:pt>
    <dgm:pt modelId="{C19F9526-A18C-4919-A5F0-512B4CA836B3}" type="pres">
      <dgm:prSet presAssocID="{48D8F9EF-C977-406C-AF74-C0817453227D}" presName="parTxOnly" presStyleLbl="node1" presStyleIdx="2" presStyleCnt="4">
        <dgm:presLayoutVars>
          <dgm:chMax val="0"/>
          <dgm:chPref val="0"/>
          <dgm:bulletEnabled val="1"/>
        </dgm:presLayoutVars>
      </dgm:prSet>
      <dgm:spPr/>
    </dgm:pt>
    <dgm:pt modelId="{D04F7057-DCA5-43EA-A5A5-624AB850F058}" type="pres">
      <dgm:prSet presAssocID="{D9BCBA1B-B0CE-4FBC-8FB9-3B227AE3FCA4}" presName="parTxOnlySpace" presStyleCnt="0"/>
      <dgm:spPr/>
    </dgm:pt>
    <dgm:pt modelId="{634875AF-A683-4349-BF19-6AEB91119FC9}" type="pres">
      <dgm:prSet presAssocID="{2AA027CC-C4C7-4068-BAEC-AC4A05C0F44F}" presName="parTxOnly" presStyleLbl="node1" presStyleIdx="3" presStyleCnt="4">
        <dgm:presLayoutVars>
          <dgm:chMax val="0"/>
          <dgm:chPref val="0"/>
          <dgm:bulletEnabled val="1"/>
        </dgm:presLayoutVars>
      </dgm:prSet>
      <dgm:spPr/>
    </dgm:pt>
  </dgm:ptLst>
  <dgm:cxnLst>
    <dgm:cxn modelId="{772B9E0E-5008-43F1-8A95-ADBD3AED23B9}" srcId="{007C159C-769C-4DC8-9309-476D4BC931E9}" destId="{2AA027CC-C4C7-4068-BAEC-AC4A05C0F44F}" srcOrd="3" destOrd="0" parTransId="{EAFC84D5-45E2-4B30-873F-0E4BB67645BC}" sibTransId="{6166538C-C1B3-4A87-B998-56F9DDAAC7D6}"/>
    <dgm:cxn modelId="{F7250E1F-4686-4354-B3C4-F8283B0CC356}" type="presOf" srcId="{48D8F9EF-C977-406C-AF74-C0817453227D}" destId="{C19F9526-A18C-4919-A5F0-512B4CA836B3}" srcOrd="0" destOrd="0" presId="urn:microsoft.com/office/officeart/2005/8/layout/chevron1"/>
    <dgm:cxn modelId="{C8A84439-B36D-4C44-BD84-85CE79310DAC}" type="presOf" srcId="{98210EF1-187F-4C0B-B99E-66E074F61BE5}" destId="{6C46DC6F-26D4-4431-800E-E0A256F60D07}" srcOrd="0" destOrd="0" presId="urn:microsoft.com/office/officeart/2005/8/layout/chevron1"/>
    <dgm:cxn modelId="{5AF15543-AC4E-441A-A318-F611519BB9D6}" type="presOf" srcId="{80B67602-254D-41A5-9EC0-D9DD2458EEE6}" destId="{EC2C5E45-8756-40BD-A265-A01CC51BBDBE}" srcOrd="0" destOrd="0" presId="urn:microsoft.com/office/officeart/2005/8/layout/chevron1"/>
    <dgm:cxn modelId="{249B0F47-98AE-4FD8-9F0F-AE2FE9350713}" srcId="{007C159C-769C-4DC8-9309-476D4BC931E9}" destId="{48D8F9EF-C977-406C-AF74-C0817453227D}" srcOrd="2" destOrd="0" parTransId="{431CFA07-ED8F-4BE6-9E47-BA4E57D6497F}" sibTransId="{D9BCBA1B-B0CE-4FBC-8FB9-3B227AE3FCA4}"/>
    <dgm:cxn modelId="{FFD90280-69B7-43EC-B27A-2FEE8F754EA9}" type="presOf" srcId="{2AA027CC-C4C7-4068-BAEC-AC4A05C0F44F}" destId="{634875AF-A683-4349-BF19-6AEB91119FC9}" srcOrd="0" destOrd="0" presId="urn:microsoft.com/office/officeart/2005/8/layout/chevron1"/>
    <dgm:cxn modelId="{0B1D74B6-3A51-4AEF-A57D-E82DF601F23B}" type="presOf" srcId="{007C159C-769C-4DC8-9309-476D4BC931E9}" destId="{CCD19F29-93E2-4339-B21A-AB15C7F5F414}" srcOrd="0" destOrd="0" presId="urn:microsoft.com/office/officeart/2005/8/layout/chevron1"/>
    <dgm:cxn modelId="{55B581BC-6A65-463A-95A8-2877957AD2D2}" srcId="{007C159C-769C-4DC8-9309-476D4BC931E9}" destId="{98210EF1-187F-4C0B-B99E-66E074F61BE5}" srcOrd="1" destOrd="0" parTransId="{5EAAE2E9-DA8A-4153-A872-2B0A31F7A989}" sibTransId="{77A69C91-77DD-468B-9565-4156951A1705}"/>
    <dgm:cxn modelId="{5EDE6CE5-7590-4C16-BF02-3FAD9DA23549}" srcId="{007C159C-769C-4DC8-9309-476D4BC931E9}" destId="{80B67602-254D-41A5-9EC0-D9DD2458EEE6}" srcOrd="0" destOrd="0" parTransId="{CEB1D54B-5609-4E64-826A-25B165F7C39D}" sibTransId="{9F9B7443-816F-4437-9110-712E4A6C7570}"/>
    <dgm:cxn modelId="{B3B27273-C997-4339-B0EA-023CFE27F777}" type="presParOf" srcId="{CCD19F29-93E2-4339-B21A-AB15C7F5F414}" destId="{EC2C5E45-8756-40BD-A265-A01CC51BBDBE}" srcOrd="0" destOrd="0" presId="urn:microsoft.com/office/officeart/2005/8/layout/chevron1"/>
    <dgm:cxn modelId="{BFA7ED31-6DBF-4AF1-A169-B971EC37134B}" type="presParOf" srcId="{CCD19F29-93E2-4339-B21A-AB15C7F5F414}" destId="{7936361B-4027-4EBA-8B03-8CB6C5513FEF}" srcOrd="1" destOrd="0" presId="urn:microsoft.com/office/officeart/2005/8/layout/chevron1"/>
    <dgm:cxn modelId="{F92F89D2-9F29-453F-B314-C42E321AD835}" type="presParOf" srcId="{CCD19F29-93E2-4339-B21A-AB15C7F5F414}" destId="{6C46DC6F-26D4-4431-800E-E0A256F60D07}" srcOrd="2" destOrd="0" presId="urn:microsoft.com/office/officeart/2005/8/layout/chevron1"/>
    <dgm:cxn modelId="{48D872F4-3634-42C8-9D4E-7EA34655F9F3}" type="presParOf" srcId="{CCD19F29-93E2-4339-B21A-AB15C7F5F414}" destId="{1654404C-7969-4EDA-9902-392DA39FEED9}" srcOrd="3" destOrd="0" presId="urn:microsoft.com/office/officeart/2005/8/layout/chevron1"/>
    <dgm:cxn modelId="{E7990526-9E43-4E45-BCF7-E093CB2BA623}" type="presParOf" srcId="{CCD19F29-93E2-4339-B21A-AB15C7F5F414}" destId="{C19F9526-A18C-4919-A5F0-512B4CA836B3}" srcOrd="4" destOrd="0" presId="urn:microsoft.com/office/officeart/2005/8/layout/chevron1"/>
    <dgm:cxn modelId="{7018633A-DCD4-4AF9-93B9-4E740F8261E7}" type="presParOf" srcId="{CCD19F29-93E2-4339-B21A-AB15C7F5F414}" destId="{D04F7057-DCA5-43EA-A5A5-624AB850F058}" srcOrd="5" destOrd="0" presId="urn:microsoft.com/office/officeart/2005/8/layout/chevron1"/>
    <dgm:cxn modelId="{0E1E69C3-6814-42D1-BF79-95134942E1AF}" type="presParOf" srcId="{CCD19F29-93E2-4339-B21A-AB15C7F5F414}" destId="{634875AF-A683-4349-BF19-6AEB91119FC9}" srcOrd="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C5E45-8756-40BD-A265-A01CC51BBDBE}">
      <dsp:nvSpPr>
        <dsp:cNvPr id="0" name=""/>
        <dsp:cNvSpPr/>
      </dsp:nvSpPr>
      <dsp:spPr>
        <a:xfrm>
          <a:off x="3770" y="2270389"/>
          <a:ext cx="2194718" cy="877887"/>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Arbeitsumgebung einrichten</a:t>
          </a:r>
        </a:p>
      </dsp:txBody>
      <dsp:txXfrm>
        <a:off x="442714" y="2270389"/>
        <a:ext cx="1316831" cy="877887"/>
      </dsp:txXfrm>
    </dsp:sp>
    <dsp:sp modelId="{6C46DC6F-26D4-4431-800E-E0A256F60D07}">
      <dsp:nvSpPr>
        <dsp:cNvPr id="0" name=""/>
        <dsp:cNvSpPr/>
      </dsp:nvSpPr>
      <dsp:spPr>
        <a:xfrm>
          <a:off x="1979017" y="2270389"/>
          <a:ext cx="2194718" cy="877887"/>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Hardware konfigurieren</a:t>
          </a:r>
        </a:p>
      </dsp:txBody>
      <dsp:txXfrm>
        <a:off x="2417961" y="2270389"/>
        <a:ext cx="1316831" cy="877887"/>
      </dsp:txXfrm>
    </dsp:sp>
    <dsp:sp modelId="{C19F9526-A18C-4919-A5F0-512B4CA836B3}">
      <dsp:nvSpPr>
        <dsp:cNvPr id="0" name=""/>
        <dsp:cNvSpPr/>
      </dsp:nvSpPr>
      <dsp:spPr>
        <a:xfrm>
          <a:off x="3954264" y="2270389"/>
          <a:ext cx="2194718" cy="877887"/>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Experiment anlegen</a:t>
          </a:r>
        </a:p>
      </dsp:txBody>
      <dsp:txXfrm>
        <a:off x="4393208" y="2270389"/>
        <a:ext cx="1316831" cy="877887"/>
      </dsp:txXfrm>
    </dsp:sp>
    <dsp:sp modelId="{634875AF-A683-4349-BF19-6AEB91119FC9}">
      <dsp:nvSpPr>
        <dsp:cNvPr id="0" name=""/>
        <dsp:cNvSpPr/>
      </dsp:nvSpPr>
      <dsp:spPr>
        <a:xfrm>
          <a:off x="5929510" y="2270389"/>
          <a:ext cx="2194718" cy="877887"/>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de-DE" sz="1200" kern="1200" dirty="0"/>
            <a:t>Messung starten</a:t>
          </a:r>
        </a:p>
      </dsp:txBody>
      <dsp:txXfrm>
        <a:off x="6368454" y="2270389"/>
        <a:ext cx="1316831" cy="87788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C5E45-8756-40BD-A265-A01CC51BBDBE}">
      <dsp:nvSpPr>
        <dsp:cNvPr id="0" name=""/>
        <dsp:cNvSpPr/>
      </dsp:nvSpPr>
      <dsp:spPr>
        <a:xfrm>
          <a:off x="2206" y="388898"/>
          <a:ext cx="1284572" cy="513828"/>
        </a:xfrm>
        <a:prstGeom prst="chevron">
          <a:avLst/>
        </a:prstGeom>
        <a:solidFill>
          <a:srgbClr val="007EAF">
            <a:lumMod val="40000"/>
            <a:lumOff val="6000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Arbeitsumgebung einrichten</a:t>
          </a:r>
        </a:p>
      </dsp:txBody>
      <dsp:txXfrm>
        <a:off x="259120" y="388898"/>
        <a:ext cx="770744" cy="513828"/>
      </dsp:txXfrm>
    </dsp:sp>
    <dsp:sp modelId="{6C46DC6F-26D4-4431-800E-E0A256F60D07}">
      <dsp:nvSpPr>
        <dsp:cNvPr id="0" name=""/>
        <dsp:cNvSpPr/>
      </dsp:nvSpPr>
      <dsp:spPr>
        <a:xfrm>
          <a:off x="1158321" y="388898"/>
          <a:ext cx="1284572" cy="513828"/>
        </a:xfrm>
        <a:prstGeom prst="chevron">
          <a:avLst/>
        </a:prstGeom>
        <a:solidFill>
          <a:srgbClr val="007EAF">
            <a:hueOff val="0"/>
            <a:satOff val="0"/>
            <a:lumOff val="0"/>
            <a:alphaOff val="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Hardware konfigurieren</a:t>
          </a:r>
        </a:p>
      </dsp:txBody>
      <dsp:txXfrm>
        <a:off x="1415235" y="388898"/>
        <a:ext cx="770744" cy="513828"/>
      </dsp:txXfrm>
    </dsp:sp>
    <dsp:sp modelId="{C19F9526-A18C-4919-A5F0-512B4CA836B3}">
      <dsp:nvSpPr>
        <dsp:cNvPr id="0" name=""/>
        <dsp:cNvSpPr/>
      </dsp:nvSpPr>
      <dsp:spPr>
        <a:xfrm>
          <a:off x="2314436" y="388898"/>
          <a:ext cx="1284572" cy="513828"/>
        </a:xfrm>
        <a:prstGeom prst="chevron">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Experiment anlegen</a:t>
          </a:r>
        </a:p>
      </dsp:txBody>
      <dsp:txXfrm>
        <a:off x="2571350" y="388898"/>
        <a:ext cx="770744" cy="513828"/>
      </dsp:txXfrm>
    </dsp:sp>
    <dsp:sp modelId="{634875AF-A683-4349-BF19-6AEB91119FC9}">
      <dsp:nvSpPr>
        <dsp:cNvPr id="0" name=""/>
        <dsp:cNvSpPr/>
      </dsp:nvSpPr>
      <dsp:spPr>
        <a:xfrm>
          <a:off x="3470551" y="388898"/>
          <a:ext cx="1284572" cy="513828"/>
        </a:xfrm>
        <a:prstGeom prst="chevron">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Messung starten</a:t>
          </a:r>
        </a:p>
      </dsp:txBody>
      <dsp:txXfrm>
        <a:off x="3727465" y="388898"/>
        <a:ext cx="770744" cy="51382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C5E45-8756-40BD-A265-A01CC51BBDBE}">
      <dsp:nvSpPr>
        <dsp:cNvPr id="0" name=""/>
        <dsp:cNvSpPr/>
      </dsp:nvSpPr>
      <dsp:spPr>
        <a:xfrm>
          <a:off x="2206" y="388898"/>
          <a:ext cx="1284572" cy="513828"/>
        </a:xfrm>
        <a:prstGeom prst="chevron">
          <a:avLst/>
        </a:prstGeom>
        <a:solidFill>
          <a:srgbClr val="007EAF">
            <a:lumMod val="40000"/>
            <a:lumOff val="6000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Arbeitsumgebung einrichten</a:t>
          </a:r>
        </a:p>
      </dsp:txBody>
      <dsp:txXfrm>
        <a:off x="259120" y="388898"/>
        <a:ext cx="770744" cy="513828"/>
      </dsp:txXfrm>
    </dsp:sp>
    <dsp:sp modelId="{6C46DC6F-26D4-4431-800E-E0A256F60D07}">
      <dsp:nvSpPr>
        <dsp:cNvPr id="0" name=""/>
        <dsp:cNvSpPr/>
      </dsp:nvSpPr>
      <dsp:spPr>
        <a:xfrm>
          <a:off x="1158321" y="388898"/>
          <a:ext cx="1284572" cy="513828"/>
        </a:xfrm>
        <a:prstGeom prst="chevron">
          <a:avLst/>
        </a:prstGeom>
        <a:solidFill>
          <a:srgbClr val="007EAF">
            <a:hueOff val="0"/>
            <a:satOff val="0"/>
            <a:lumOff val="0"/>
            <a:alphaOff val="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Hardware konfigurieren</a:t>
          </a:r>
        </a:p>
      </dsp:txBody>
      <dsp:txXfrm>
        <a:off x="1415235" y="388898"/>
        <a:ext cx="770744" cy="513828"/>
      </dsp:txXfrm>
    </dsp:sp>
    <dsp:sp modelId="{C19F9526-A18C-4919-A5F0-512B4CA836B3}">
      <dsp:nvSpPr>
        <dsp:cNvPr id="0" name=""/>
        <dsp:cNvSpPr/>
      </dsp:nvSpPr>
      <dsp:spPr>
        <a:xfrm>
          <a:off x="2314436" y="388898"/>
          <a:ext cx="1284572" cy="513828"/>
        </a:xfrm>
        <a:prstGeom prst="chevron">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Experiment anlegen</a:t>
          </a:r>
        </a:p>
      </dsp:txBody>
      <dsp:txXfrm>
        <a:off x="2571350" y="388898"/>
        <a:ext cx="770744" cy="513828"/>
      </dsp:txXfrm>
    </dsp:sp>
    <dsp:sp modelId="{634875AF-A683-4349-BF19-6AEB91119FC9}">
      <dsp:nvSpPr>
        <dsp:cNvPr id="0" name=""/>
        <dsp:cNvSpPr/>
      </dsp:nvSpPr>
      <dsp:spPr>
        <a:xfrm>
          <a:off x="3470551" y="388898"/>
          <a:ext cx="1284572" cy="513828"/>
        </a:xfrm>
        <a:prstGeom prst="chevron">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Messung starten</a:t>
          </a:r>
        </a:p>
      </dsp:txBody>
      <dsp:txXfrm>
        <a:off x="3727465" y="388898"/>
        <a:ext cx="770744" cy="51382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C5E45-8756-40BD-A265-A01CC51BBDBE}">
      <dsp:nvSpPr>
        <dsp:cNvPr id="0" name=""/>
        <dsp:cNvSpPr/>
      </dsp:nvSpPr>
      <dsp:spPr>
        <a:xfrm>
          <a:off x="2206" y="388898"/>
          <a:ext cx="1284572" cy="513828"/>
        </a:xfrm>
        <a:prstGeom prst="chevron">
          <a:avLst/>
        </a:prstGeom>
        <a:solidFill>
          <a:srgbClr val="007EAF">
            <a:lumMod val="40000"/>
            <a:lumOff val="6000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Arbeitsumgebung einrichten</a:t>
          </a:r>
        </a:p>
      </dsp:txBody>
      <dsp:txXfrm>
        <a:off x="259120" y="388898"/>
        <a:ext cx="770744" cy="513828"/>
      </dsp:txXfrm>
    </dsp:sp>
    <dsp:sp modelId="{6C46DC6F-26D4-4431-800E-E0A256F60D07}">
      <dsp:nvSpPr>
        <dsp:cNvPr id="0" name=""/>
        <dsp:cNvSpPr/>
      </dsp:nvSpPr>
      <dsp:spPr>
        <a:xfrm>
          <a:off x="1158321" y="388898"/>
          <a:ext cx="1284572" cy="513828"/>
        </a:xfrm>
        <a:prstGeom prst="chevron">
          <a:avLst/>
        </a:prstGeom>
        <a:solidFill>
          <a:srgbClr val="007EAF">
            <a:lumMod val="40000"/>
            <a:lumOff val="6000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Hardware konfigurieren</a:t>
          </a:r>
        </a:p>
      </dsp:txBody>
      <dsp:txXfrm>
        <a:off x="1415235" y="388898"/>
        <a:ext cx="770744" cy="513828"/>
      </dsp:txXfrm>
    </dsp:sp>
    <dsp:sp modelId="{C19F9526-A18C-4919-A5F0-512B4CA836B3}">
      <dsp:nvSpPr>
        <dsp:cNvPr id="0" name=""/>
        <dsp:cNvSpPr/>
      </dsp:nvSpPr>
      <dsp:spPr>
        <a:xfrm>
          <a:off x="2314436" y="388898"/>
          <a:ext cx="1284572" cy="513828"/>
        </a:xfrm>
        <a:prstGeom prst="chevron">
          <a:avLst/>
        </a:prstGeom>
        <a:solidFill>
          <a:srgbClr val="007EAF">
            <a:hueOff val="0"/>
            <a:satOff val="0"/>
            <a:lumOff val="0"/>
            <a:alphaOff val="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Experiment anlegen</a:t>
          </a:r>
        </a:p>
      </dsp:txBody>
      <dsp:txXfrm>
        <a:off x="2571350" y="388898"/>
        <a:ext cx="770744" cy="513828"/>
      </dsp:txXfrm>
    </dsp:sp>
    <dsp:sp modelId="{634875AF-A683-4349-BF19-6AEB91119FC9}">
      <dsp:nvSpPr>
        <dsp:cNvPr id="0" name=""/>
        <dsp:cNvSpPr/>
      </dsp:nvSpPr>
      <dsp:spPr>
        <a:xfrm>
          <a:off x="3470551" y="388898"/>
          <a:ext cx="1284572" cy="513828"/>
        </a:xfrm>
        <a:prstGeom prst="chevron">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Messung starten</a:t>
          </a:r>
        </a:p>
      </dsp:txBody>
      <dsp:txXfrm>
        <a:off x="3727465" y="388898"/>
        <a:ext cx="770744" cy="51382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C5E45-8756-40BD-A265-A01CC51BBDBE}">
      <dsp:nvSpPr>
        <dsp:cNvPr id="0" name=""/>
        <dsp:cNvSpPr/>
      </dsp:nvSpPr>
      <dsp:spPr>
        <a:xfrm>
          <a:off x="2206" y="388898"/>
          <a:ext cx="1284572" cy="513828"/>
        </a:xfrm>
        <a:prstGeom prst="chevron">
          <a:avLst/>
        </a:prstGeom>
        <a:solidFill>
          <a:srgbClr val="007EAF">
            <a:lumMod val="40000"/>
            <a:lumOff val="6000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Arbeitsumgebung einrichten</a:t>
          </a:r>
        </a:p>
      </dsp:txBody>
      <dsp:txXfrm>
        <a:off x="259120" y="388898"/>
        <a:ext cx="770744" cy="513828"/>
      </dsp:txXfrm>
    </dsp:sp>
    <dsp:sp modelId="{6C46DC6F-26D4-4431-800E-E0A256F60D07}">
      <dsp:nvSpPr>
        <dsp:cNvPr id="0" name=""/>
        <dsp:cNvSpPr/>
      </dsp:nvSpPr>
      <dsp:spPr>
        <a:xfrm>
          <a:off x="1158321" y="388898"/>
          <a:ext cx="1284572" cy="513828"/>
        </a:xfrm>
        <a:prstGeom prst="chevron">
          <a:avLst/>
        </a:prstGeom>
        <a:solidFill>
          <a:srgbClr val="007EAF">
            <a:lumMod val="40000"/>
            <a:lumOff val="6000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Hardware konfigurieren</a:t>
          </a:r>
        </a:p>
      </dsp:txBody>
      <dsp:txXfrm>
        <a:off x="1415235" y="388898"/>
        <a:ext cx="770744" cy="513828"/>
      </dsp:txXfrm>
    </dsp:sp>
    <dsp:sp modelId="{C19F9526-A18C-4919-A5F0-512B4CA836B3}">
      <dsp:nvSpPr>
        <dsp:cNvPr id="0" name=""/>
        <dsp:cNvSpPr/>
      </dsp:nvSpPr>
      <dsp:spPr>
        <a:xfrm>
          <a:off x="2314436" y="388898"/>
          <a:ext cx="1284572" cy="513828"/>
        </a:xfrm>
        <a:prstGeom prst="chevron">
          <a:avLst/>
        </a:prstGeom>
        <a:solidFill>
          <a:srgbClr val="007EAF">
            <a:hueOff val="0"/>
            <a:satOff val="0"/>
            <a:lumOff val="0"/>
            <a:alphaOff val="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Experiment anlegen</a:t>
          </a:r>
        </a:p>
      </dsp:txBody>
      <dsp:txXfrm>
        <a:off x="2571350" y="388898"/>
        <a:ext cx="770744" cy="513828"/>
      </dsp:txXfrm>
    </dsp:sp>
    <dsp:sp modelId="{634875AF-A683-4349-BF19-6AEB91119FC9}">
      <dsp:nvSpPr>
        <dsp:cNvPr id="0" name=""/>
        <dsp:cNvSpPr/>
      </dsp:nvSpPr>
      <dsp:spPr>
        <a:xfrm>
          <a:off x="3470551" y="388898"/>
          <a:ext cx="1284572" cy="513828"/>
        </a:xfrm>
        <a:prstGeom prst="chevron">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Messung starten</a:t>
          </a:r>
        </a:p>
      </dsp:txBody>
      <dsp:txXfrm>
        <a:off x="3727465" y="388898"/>
        <a:ext cx="770744" cy="51382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C5E45-8756-40BD-A265-A01CC51BBDBE}">
      <dsp:nvSpPr>
        <dsp:cNvPr id="0" name=""/>
        <dsp:cNvSpPr/>
      </dsp:nvSpPr>
      <dsp:spPr>
        <a:xfrm>
          <a:off x="2206" y="388898"/>
          <a:ext cx="1284572" cy="513828"/>
        </a:xfrm>
        <a:prstGeom prst="chevron">
          <a:avLst/>
        </a:prstGeom>
        <a:solidFill>
          <a:srgbClr val="007EAF">
            <a:lumMod val="40000"/>
            <a:lumOff val="6000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Arbeitsumgebung einrichten</a:t>
          </a:r>
        </a:p>
      </dsp:txBody>
      <dsp:txXfrm>
        <a:off x="259120" y="388898"/>
        <a:ext cx="770744" cy="513828"/>
      </dsp:txXfrm>
    </dsp:sp>
    <dsp:sp modelId="{6C46DC6F-26D4-4431-800E-E0A256F60D07}">
      <dsp:nvSpPr>
        <dsp:cNvPr id="0" name=""/>
        <dsp:cNvSpPr/>
      </dsp:nvSpPr>
      <dsp:spPr>
        <a:xfrm>
          <a:off x="1158321" y="388898"/>
          <a:ext cx="1284572" cy="513828"/>
        </a:xfrm>
        <a:prstGeom prst="chevron">
          <a:avLst/>
        </a:prstGeom>
        <a:solidFill>
          <a:srgbClr val="007EAF">
            <a:lumMod val="40000"/>
            <a:lumOff val="6000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Hardware konfigurieren</a:t>
          </a:r>
        </a:p>
      </dsp:txBody>
      <dsp:txXfrm>
        <a:off x="1415235" y="388898"/>
        <a:ext cx="770744" cy="513828"/>
      </dsp:txXfrm>
    </dsp:sp>
    <dsp:sp modelId="{C19F9526-A18C-4919-A5F0-512B4CA836B3}">
      <dsp:nvSpPr>
        <dsp:cNvPr id="0" name=""/>
        <dsp:cNvSpPr/>
      </dsp:nvSpPr>
      <dsp:spPr>
        <a:xfrm>
          <a:off x="2314436" y="388898"/>
          <a:ext cx="1284572" cy="513828"/>
        </a:xfrm>
        <a:prstGeom prst="chevron">
          <a:avLst/>
        </a:prstGeom>
        <a:solidFill>
          <a:srgbClr val="007EAF">
            <a:hueOff val="0"/>
            <a:satOff val="0"/>
            <a:lumOff val="0"/>
            <a:alphaOff val="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Experiment anlegen</a:t>
          </a:r>
        </a:p>
      </dsp:txBody>
      <dsp:txXfrm>
        <a:off x="2571350" y="388898"/>
        <a:ext cx="770744" cy="513828"/>
      </dsp:txXfrm>
    </dsp:sp>
    <dsp:sp modelId="{634875AF-A683-4349-BF19-6AEB91119FC9}">
      <dsp:nvSpPr>
        <dsp:cNvPr id="0" name=""/>
        <dsp:cNvSpPr/>
      </dsp:nvSpPr>
      <dsp:spPr>
        <a:xfrm>
          <a:off x="3470551" y="388898"/>
          <a:ext cx="1284572" cy="513828"/>
        </a:xfrm>
        <a:prstGeom prst="chevron">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Messung starten</a:t>
          </a:r>
        </a:p>
      </dsp:txBody>
      <dsp:txXfrm>
        <a:off x="3727465" y="388898"/>
        <a:ext cx="770744" cy="51382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C5E45-8756-40BD-A265-A01CC51BBDBE}">
      <dsp:nvSpPr>
        <dsp:cNvPr id="0" name=""/>
        <dsp:cNvSpPr/>
      </dsp:nvSpPr>
      <dsp:spPr>
        <a:xfrm>
          <a:off x="2206" y="388898"/>
          <a:ext cx="1284572" cy="513828"/>
        </a:xfrm>
        <a:prstGeom prst="chevron">
          <a:avLst/>
        </a:prstGeom>
        <a:solidFill>
          <a:srgbClr val="007EAF">
            <a:lumMod val="40000"/>
            <a:lumOff val="6000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Arbeitsumgebung einrichten</a:t>
          </a:r>
        </a:p>
      </dsp:txBody>
      <dsp:txXfrm>
        <a:off x="259120" y="388898"/>
        <a:ext cx="770744" cy="513828"/>
      </dsp:txXfrm>
    </dsp:sp>
    <dsp:sp modelId="{6C46DC6F-26D4-4431-800E-E0A256F60D07}">
      <dsp:nvSpPr>
        <dsp:cNvPr id="0" name=""/>
        <dsp:cNvSpPr/>
      </dsp:nvSpPr>
      <dsp:spPr>
        <a:xfrm>
          <a:off x="1158321" y="388898"/>
          <a:ext cx="1284572" cy="513828"/>
        </a:xfrm>
        <a:prstGeom prst="chevron">
          <a:avLst/>
        </a:prstGeom>
        <a:solidFill>
          <a:srgbClr val="007EAF">
            <a:lumMod val="40000"/>
            <a:lumOff val="6000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Hardware konfigurieren</a:t>
          </a:r>
        </a:p>
      </dsp:txBody>
      <dsp:txXfrm>
        <a:off x="1415235" y="388898"/>
        <a:ext cx="770744" cy="513828"/>
      </dsp:txXfrm>
    </dsp:sp>
    <dsp:sp modelId="{C19F9526-A18C-4919-A5F0-512B4CA836B3}">
      <dsp:nvSpPr>
        <dsp:cNvPr id="0" name=""/>
        <dsp:cNvSpPr/>
      </dsp:nvSpPr>
      <dsp:spPr>
        <a:xfrm>
          <a:off x="2314436" y="388898"/>
          <a:ext cx="1284572" cy="513828"/>
        </a:xfrm>
        <a:prstGeom prst="chevron">
          <a:avLst/>
        </a:prstGeom>
        <a:solidFill>
          <a:srgbClr val="007EAF">
            <a:hueOff val="0"/>
            <a:satOff val="0"/>
            <a:lumOff val="0"/>
            <a:alphaOff val="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Experiment anlegen</a:t>
          </a:r>
        </a:p>
      </dsp:txBody>
      <dsp:txXfrm>
        <a:off x="2571350" y="388898"/>
        <a:ext cx="770744" cy="513828"/>
      </dsp:txXfrm>
    </dsp:sp>
    <dsp:sp modelId="{634875AF-A683-4349-BF19-6AEB91119FC9}">
      <dsp:nvSpPr>
        <dsp:cNvPr id="0" name=""/>
        <dsp:cNvSpPr/>
      </dsp:nvSpPr>
      <dsp:spPr>
        <a:xfrm>
          <a:off x="3470551" y="388898"/>
          <a:ext cx="1284572" cy="513828"/>
        </a:xfrm>
        <a:prstGeom prst="chevron">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Messung starten</a:t>
          </a:r>
        </a:p>
      </dsp:txBody>
      <dsp:txXfrm>
        <a:off x="3727465" y="388898"/>
        <a:ext cx="770744" cy="51382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C5E45-8756-40BD-A265-A01CC51BBDBE}">
      <dsp:nvSpPr>
        <dsp:cNvPr id="0" name=""/>
        <dsp:cNvSpPr/>
      </dsp:nvSpPr>
      <dsp:spPr>
        <a:xfrm>
          <a:off x="2206" y="388898"/>
          <a:ext cx="1284572" cy="513828"/>
        </a:xfrm>
        <a:prstGeom prst="chevron">
          <a:avLst/>
        </a:prstGeom>
        <a:solidFill>
          <a:srgbClr val="007EAF">
            <a:lumMod val="40000"/>
            <a:lumOff val="6000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Arbeitsumgebung einrichten</a:t>
          </a:r>
        </a:p>
      </dsp:txBody>
      <dsp:txXfrm>
        <a:off x="259120" y="388898"/>
        <a:ext cx="770744" cy="513828"/>
      </dsp:txXfrm>
    </dsp:sp>
    <dsp:sp modelId="{6C46DC6F-26D4-4431-800E-E0A256F60D07}">
      <dsp:nvSpPr>
        <dsp:cNvPr id="0" name=""/>
        <dsp:cNvSpPr/>
      </dsp:nvSpPr>
      <dsp:spPr>
        <a:xfrm>
          <a:off x="1158321" y="388898"/>
          <a:ext cx="1284572" cy="513828"/>
        </a:xfrm>
        <a:prstGeom prst="chevron">
          <a:avLst/>
        </a:prstGeom>
        <a:solidFill>
          <a:srgbClr val="007EAF">
            <a:lumMod val="40000"/>
            <a:lumOff val="6000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Hardware konfigurieren</a:t>
          </a:r>
        </a:p>
      </dsp:txBody>
      <dsp:txXfrm>
        <a:off x="1415235" y="388898"/>
        <a:ext cx="770744" cy="513828"/>
      </dsp:txXfrm>
    </dsp:sp>
    <dsp:sp modelId="{C19F9526-A18C-4919-A5F0-512B4CA836B3}">
      <dsp:nvSpPr>
        <dsp:cNvPr id="0" name=""/>
        <dsp:cNvSpPr/>
      </dsp:nvSpPr>
      <dsp:spPr>
        <a:xfrm>
          <a:off x="2314436" y="388898"/>
          <a:ext cx="1284572" cy="513828"/>
        </a:xfrm>
        <a:prstGeom prst="chevron">
          <a:avLst/>
        </a:prstGeom>
        <a:solidFill>
          <a:srgbClr val="007EAF">
            <a:hueOff val="0"/>
            <a:satOff val="0"/>
            <a:lumOff val="0"/>
            <a:alphaOff val="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Experiment anlegen</a:t>
          </a:r>
        </a:p>
      </dsp:txBody>
      <dsp:txXfrm>
        <a:off x="2571350" y="388898"/>
        <a:ext cx="770744" cy="513828"/>
      </dsp:txXfrm>
    </dsp:sp>
    <dsp:sp modelId="{634875AF-A683-4349-BF19-6AEB91119FC9}">
      <dsp:nvSpPr>
        <dsp:cNvPr id="0" name=""/>
        <dsp:cNvSpPr/>
      </dsp:nvSpPr>
      <dsp:spPr>
        <a:xfrm>
          <a:off x="3470551" y="388898"/>
          <a:ext cx="1284572" cy="513828"/>
        </a:xfrm>
        <a:prstGeom prst="chevron">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Messung starten</a:t>
          </a:r>
        </a:p>
      </dsp:txBody>
      <dsp:txXfrm>
        <a:off x="3727465" y="388898"/>
        <a:ext cx="770744" cy="51382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C5E45-8756-40BD-A265-A01CC51BBDBE}">
      <dsp:nvSpPr>
        <dsp:cNvPr id="0" name=""/>
        <dsp:cNvSpPr/>
      </dsp:nvSpPr>
      <dsp:spPr>
        <a:xfrm>
          <a:off x="2206" y="388898"/>
          <a:ext cx="1284572" cy="513828"/>
        </a:xfrm>
        <a:prstGeom prst="chevron">
          <a:avLst/>
        </a:prstGeom>
        <a:solidFill>
          <a:srgbClr val="007EAF">
            <a:lumMod val="40000"/>
            <a:lumOff val="6000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Arbeitsumgebung einrichten</a:t>
          </a:r>
        </a:p>
      </dsp:txBody>
      <dsp:txXfrm>
        <a:off x="259120" y="388898"/>
        <a:ext cx="770744" cy="513828"/>
      </dsp:txXfrm>
    </dsp:sp>
    <dsp:sp modelId="{6C46DC6F-26D4-4431-800E-E0A256F60D07}">
      <dsp:nvSpPr>
        <dsp:cNvPr id="0" name=""/>
        <dsp:cNvSpPr/>
      </dsp:nvSpPr>
      <dsp:spPr>
        <a:xfrm>
          <a:off x="1158321" y="388898"/>
          <a:ext cx="1284572" cy="513828"/>
        </a:xfrm>
        <a:prstGeom prst="chevron">
          <a:avLst/>
        </a:prstGeom>
        <a:solidFill>
          <a:srgbClr val="007EAF">
            <a:lumMod val="40000"/>
            <a:lumOff val="6000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Hardware konfigurieren</a:t>
          </a:r>
        </a:p>
      </dsp:txBody>
      <dsp:txXfrm>
        <a:off x="1415235" y="388898"/>
        <a:ext cx="770744" cy="513828"/>
      </dsp:txXfrm>
    </dsp:sp>
    <dsp:sp modelId="{C19F9526-A18C-4919-A5F0-512B4CA836B3}">
      <dsp:nvSpPr>
        <dsp:cNvPr id="0" name=""/>
        <dsp:cNvSpPr/>
      </dsp:nvSpPr>
      <dsp:spPr>
        <a:xfrm>
          <a:off x="2314436" y="388898"/>
          <a:ext cx="1284572" cy="513828"/>
        </a:xfrm>
        <a:prstGeom prst="chevron">
          <a:avLst/>
        </a:prstGeom>
        <a:solidFill>
          <a:srgbClr val="007EAF">
            <a:hueOff val="0"/>
            <a:satOff val="0"/>
            <a:lumOff val="0"/>
            <a:alphaOff val="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Experiment anlegen</a:t>
          </a:r>
        </a:p>
      </dsp:txBody>
      <dsp:txXfrm>
        <a:off x="2571350" y="388898"/>
        <a:ext cx="770744" cy="513828"/>
      </dsp:txXfrm>
    </dsp:sp>
    <dsp:sp modelId="{634875AF-A683-4349-BF19-6AEB91119FC9}">
      <dsp:nvSpPr>
        <dsp:cNvPr id="0" name=""/>
        <dsp:cNvSpPr/>
      </dsp:nvSpPr>
      <dsp:spPr>
        <a:xfrm>
          <a:off x="3470551" y="388898"/>
          <a:ext cx="1284572" cy="513828"/>
        </a:xfrm>
        <a:prstGeom prst="chevron">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Messung starten</a:t>
          </a:r>
        </a:p>
      </dsp:txBody>
      <dsp:txXfrm>
        <a:off x="3727465" y="388898"/>
        <a:ext cx="770744" cy="51382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C5E45-8756-40BD-A265-A01CC51BBDBE}">
      <dsp:nvSpPr>
        <dsp:cNvPr id="0" name=""/>
        <dsp:cNvSpPr/>
      </dsp:nvSpPr>
      <dsp:spPr>
        <a:xfrm>
          <a:off x="2206" y="388898"/>
          <a:ext cx="1284572" cy="513828"/>
        </a:xfrm>
        <a:prstGeom prst="chevron">
          <a:avLst/>
        </a:prstGeom>
        <a:solidFill>
          <a:srgbClr val="007EAF">
            <a:lumMod val="40000"/>
            <a:lumOff val="6000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Arbeitsumgebung einrichten</a:t>
          </a:r>
        </a:p>
      </dsp:txBody>
      <dsp:txXfrm>
        <a:off x="259120" y="388898"/>
        <a:ext cx="770744" cy="513828"/>
      </dsp:txXfrm>
    </dsp:sp>
    <dsp:sp modelId="{6C46DC6F-26D4-4431-800E-E0A256F60D07}">
      <dsp:nvSpPr>
        <dsp:cNvPr id="0" name=""/>
        <dsp:cNvSpPr/>
      </dsp:nvSpPr>
      <dsp:spPr>
        <a:xfrm>
          <a:off x="1158321" y="388898"/>
          <a:ext cx="1284572" cy="513828"/>
        </a:xfrm>
        <a:prstGeom prst="chevron">
          <a:avLst/>
        </a:prstGeom>
        <a:solidFill>
          <a:srgbClr val="007EAF">
            <a:lumMod val="40000"/>
            <a:lumOff val="6000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Hardware konfigurieren</a:t>
          </a:r>
        </a:p>
      </dsp:txBody>
      <dsp:txXfrm>
        <a:off x="1415235" y="388898"/>
        <a:ext cx="770744" cy="513828"/>
      </dsp:txXfrm>
    </dsp:sp>
    <dsp:sp modelId="{C19F9526-A18C-4919-A5F0-512B4CA836B3}">
      <dsp:nvSpPr>
        <dsp:cNvPr id="0" name=""/>
        <dsp:cNvSpPr/>
      </dsp:nvSpPr>
      <dsp:spPr>
        <a:xfrm>
          <a:off x="2314436" y="388898"/>
          <a:ext cx="1284572" cy="513828"/>
        </a:xfrm>
        <a:prstGeom prst="chevron">
          <a:avLst/>
        </a:prstGeom>
        <a:solidFill>
          <a:srgbClr val="007EAF">
            <a:hueOff val="0"/>
            <a:satOff val="0"/>
            <a:lumOff val="0"/>
            <a:alphaOff val="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Experiment anlegen</a:t>
          </a:r>
        </a:p>
      </dsp:txBody>
      <dsp:txXfrm>
        <a:off x="2571350" y="388898"/>
        <a:ext cx="770744" cy="513828"/>
      </dsp:txXfrm>
    </dsp:sp>
    <dsp:sp modelId="{634875AF-A683-4349-BF19-6AEB91119FC9}">
      <dsp:nvSpPr>
        <dsp:cNvPr id="0" name=""/>
        <dsp:cNvSpPr/>
      </dsp:nvSpPr>
      <dsp:spPr>
        <a:xfrm>
          <a:off x="3470551" y="388898"/>
          <a:ext cx="1284572" cy="513828"/>
        </a:xfrm>
        <a:prstGeom prst="chevron">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Messung starten</a:t>
          </a:r>
        </a:p>
      </dsp:txBody>
      <dsp:txXfrm>
        <a:off x="3727465" y="388898"/>
        <a:ext cx="770744" cy="51382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C5E45-8756-40BD-A265-A01CC51BBDBE}">
      <dsp:nvSpPr>
        <dsp:cNvPr id="0" name=""/>
        <dsp:cNvSpPr/>
      </dsp:nvSpPr>
      <dsp:spPr>
        <a:xfrm>
          <a:off x="2206" y="388898"/>
          <a:ext cx="1284572" cy="513828"/>
        </a:xfrm>
        <a:prstGeom prst="chevron">
          <a:avLst/>
        </a:prstGeom>
        <a:solidFill>
          <a:srgbClr val="007EAF">
            <a:lumMod val="40000"/>
            <a:lumOff val="6000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Arbeitsumgebung einrichten</a:t>
          </a:r>
        </a:p>
      </dsp:txBody>
      <dsp:txXfrm>
        <a:off x="259120" y="388898"/>
        <a:ext cx="770744" cy="513828"/>
      </dsp:txXfrm>
    </dsp:sp>
    <dsp:sp modelId="{6C46DC6F-26D4-4431-800E-E0A256F60D07}">
      <dsp:nvSpPr>
        <dsp:cNvPr id="0" name=""/>
        <dsp:cNvSpPr/>
      </dsp:nvSpPr>
      <dsp:spPr>
        <a:xfrm>
          <a:off x="1158321" y="388898"/>
          <a:ext cx="1284572" cy="513828"/>
        </a:xfrm>
        <a:prstGeom prst="chevron">
          <a:avLst/>
        </a:prstGeom>
        <a:solidFill>
          <a:srgbClr val="007EAF">
            <a:lumMod val="40000"/>
            <a:lumOff val="6000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Hardware konfigurieren</a:t>
          </a:r>
        </a:p>
      </dsp:txBody>
      <dsp:txXfrm>
        <a:off x="1415235" y="388898"/>
        <a:ext cx="770744" cy="513828"/>
      </dsp:txXfrm>
    </dsp:sp>
    <dsp:sp modelId="{C19F9526-A18C-4919-A5F0-512B4CA836B3}">
      <dsp:nvSpPr>
        <dsp:cNvPr id="0" name=""/>
        <dsp:cNvSpPr/>
      </dsp:nvSpPr>
      <dsp:spPr>
        <a:xfrm>
          <a:off x="2314436" y="388898"/>
          <a:ext cx="1284572" cy="513828"/>
        </a:xfrm>
        <a:prstGeom prst="chevron">
          <a:avLst/>
        </a:prstGeom>
        <a:solidFill>
          <a:srgbClr val="007EAF">
            <a:lumMod val="40000"/>
            <a:lumOff val="6000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Experiment anlegen</a:t>
          </a:r>
        </a:p>
      </dsp:txBody>
      <dsp:txXfrm>
        <a:off x="2571350" y="388898"/>
        <a:ext cx="770744" cy="513828"/>
      </dsp:txXfrm>
    </dsp:sp>
    <dsp:sp modelId="{634875AF-A683-4349-BF19-6AEB91119FC9}">
      <dsp:nvSpPr>
        <dsp:cNvPr id="0" name=""/>
        <dsp:cNvSpPr/>
      </dsp:nvSpPr>
      <dsp:spPr>
        <a:xfrm>
          <a:off x="3470551" y="388898"/>
          <a:ext cx="1284572" cy="513828"/>
        </a:xfrm>
        <a:prstGeom prst="chevron">
          <a:avLst/>
        </a:prstGeom>
        <a:solidFill>
          <a:srgbClr val="007EAF">
            <a:hueOff val="0"/>
            <a:satOff val="0"/>
            <a:lumOff val="0"/>
            <a:alphaOff val="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Messung starten</a:t>
          </a:r>
        </a:p>
      </dsp:txBody>
      <dsp:txXfrm>
        <a:off x="3727465" y="388898"/>
        <a:ext cx="770744" cy="513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C5E45-8756-40BD-A265-A01CC51BBDBE}">
      <dsp:nvSpPr>
        <dsp:cNvPr id="0" name=""/>
        <dsp:cNvSpPr/>
      </dsp:nvSpPr>
      <dsp:spPr>
        <a:xfrm>
          <a:off x="2206" y="388898"/>
          <a:ext cx="1284572" cy="513828"/>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Arbeitsumgebung einrichten</a:t>
          </a:r>
        </a:p>
      </dsp:txBody>
      <dsp:txXfrm>
        <a:off x="259120" y="388898"/>
        <a:ext cx="770744" cy="513828"/>
      </dsp:txXfrm>
    </dsp:sp>
    <dsp:sp modelId="{6C46DC6F-26D4-4431-800E-E0A256F60D07}">
      <dsp:nvSpPr>
        <dsp:cNvPr id="0" name=""/>
        <dsp:cNvSpPr/>
      </dsp:nvSpPr>
      <dsp:spPr>
        <a:xfrm>
          <a:off x="1158321" y="388898"/>
          <a:ext cx="1284572" cy="513828"/>
        </a:xfrm>
        <a:prstGeom prst="chevron">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Hardware konfigurieren</a:t>
          </a:r>
        </a:p>
      </dsp:txBody>
      <dsp:txXfrm>
        <a:off x="1415235" y="388898"/>
        <a:ext cx="770744" cy="513828"/>
      </dsp:txXfrm>
    </dsp:sp>
    <dsp:sp modelId="{C19F9526-A18C-4919-A5F0-512B4CA836B3}">
      <dsp:nvSpPr>
        <dsp:cNvPr id="0" name=""/>
        <dsp:cNvSpPr/>
      </dsp:nvSpPr>
      <dsp:spPr>
        <a:xfrm>
          <a:off x="2314436" y="388898"/>
          <a:ext cx="1284572" cy="513828"/>
        </a:xfrm>
        <a:prstGeom prst="chevron">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Experiment anlegen</a:t>
          </a:r>
        </a:p>
      </dsp:txBody>
      <dsp:txXfrm>
        <a:off x="2571350" y="388898"/>
        <a:ext cx="770744" cy="513828"/>
      </dsp:txXfrm>
    </dsp:sp>
    <dsp:sp modelId="{634875AF-A683-4349-BF19-6AEB91119FC9}">
      <dsp:nvSpPr>
        <dsp:cNvPr id="0" name=""/>
        <dsp:cNvSpPr/>
      </dsp:nvSpPr>
      <dsp:spPr>
        <a:xfrm>
          <a:off x="3470551" y="388898"/>
          <a:ext cx="1284572" cy="513828"/>
        </a:xfrm>
        <a:prstGeom prst="chevron">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Messung starten</a:t>
          </a:r>
        </a:p>
      </dsp:txBody>
      <dsp:txXfrm>
        <a:off x="3727465" y="388898"/>
        <a:ext cx="770744" cy="51382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C5E45-8756-40BD-A265-A01CC51BBDBE}">
      <dsp:nvSpPr>
        <dsp:cNvPr id="0" name=""/>
        <dsp:cNvSpPr/>
      </dsp:nvSpPr>
      <dsp:spPr>
        <a:xfrm>
          <a:off x="2206" y="388898"/>
          <a:ext cx="1284572" cy="513828"/>
        </a:xfrm>
        <a:prstGeom prst="chevron">
          <a:avLst/>
        </a:prstGeom>
        <a:solidFill>
          <a:srgbClr val="007EAF">
            <a:lumMod val="40000"/>
            <a:lumOff val="6000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Arbeitsumgebung einrichten</a:t>
          </a:r>
        </a:p>
      </dsp:txBody>
      <dsp:txXfrm>
        <a:off x="259120" y="388898"/>
        <a:ext cx="770744" cy="513828"/>
      </dsp:txXfrm>
    </dsp:sp>
    <dsp:sp modelId="{6C46DC6F-26D4-4431-800E-E0A256F60D07}">
      <dsp:nvSpPr>
        <dsp:cNvPr id="0" name=""/>
        <dsp:cNvSpPr/>
      </dsp:nvSpPr>
      <dsp:spPr>
        <a:xfrm>
          <a:off x="1158321" y="388898"/>
          <a:ext cx="1284572" cy="513828"/>
        </a:xfrm>
        <a:prstGeom prst="chevron">
          <a:avLst/>
        </a:prstGeom>
        <a:solidFill>
          <a:srgbClr val="007EAF">
            <a:lumMod val="40000"/>
            <a:lumOff val="6000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Hardware konfigurieren</a:t>
          </a:r>
        </a:p>
      </dsp:txBody>
      <dsp:txXfrm>
        <a:off x="1415235" y="388898"/>
        <a:ext cx="770744" cy="513828"/>
      </dsp:txXfrm>
    </dsp:sp>
    <dsp:sp modelId="{C19F9526-A18C-4919-A5F0-512B4CA836B3}">
      <dsp:nvSpPr>
        <dsp:cNvPr id="0" name=""/>
        <dsp:cNvSpPr/>
      </dsp:nvSpPr>
      <dsp:spPr>
        <a:xfrm>
          <a:off x="2314436" y="388898"/>
          <a:ext cx="1284572" cy="513828"/>
        </a:xfrm>
        <a:prstGeom prst="chevron">
          <a:avLst/>
        </a:prstGeom>
        <a:solidFill>
          <a:srgbClr val="007EAF">
            <a:lumMod val="40000"/>
            <a:lumOff val="6000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Experiment anlegen</a:t>
          </a:r>
        </a:p>
      </dsp:txBody>
      <dsp:txXfrm>
        <a:off x="2571350" y="388898"/>
        <a:ext cx="770744" cy="513828"/>
      </dsp:txXfrm>
    </dsp:sp>
    <dsp:sp modelId="{634875AF-A683-4349-BF19-6AEB91119FC9}">
      <dsp:nvSpPr>
        <dsp:cNvPr id="0" name=""/>
        <dsp:cNvSpPr/>
      </dsp:nvSpPr>
      <dsp:spPr>
        <a:xfrm>
          <a:off x="3470551" y="388898"/>
          <a:ext cx="1284572" cy="513828"/>
        </a:xfrm>
        <a:prstGeom prst="chevron">
          <a:avLst/>
        </a:prstGeom>
        <a:solidFill>
          <a:srgbClr val="007EAF">
            <a:hueOff val="0"/>
            <a:satOff val="0"/>
            <a:lumOff val="0"/>
            <a:alphaOff val="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Messung starten</a:t>
          </a:r>
        </a:p>
      </dsp:txBody>
      <dsp:txXfrm>
        <a:off x="3727465" y="388898"/>
        <a:ext cx="770744" cy="5138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C5E45-8756-40BD-A265-A01CC51BBDBE}">
      <dsp:nvSpPr>
        <dsp:cNvPr id="0" name=""/>
        <dsp:cNvSpPr/>
      </dsp:nvSpPr>
      <dsp:spPr>
        <a:xfrm>
          <a:off x="2206" y="388898"/>
          <a:ext cx="1284572" cy="513828"/>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Arbeitsumgebung einrichten</a:t>
          </a:r>
        </a:p>
      </dsp:txBody>
      <dsp:txXfrm>
        <a:off x="259120" y="388898"/>
        <a:ext cx="770744" cy="513828"/>
      </dsp:txXfrm>
    </dsp:sp>
    <dsp:sp modelId="{6C46DC6F-26D4-4431-800E-E0A256F60D07}">
      <dsp:nvSpPr>
        <dsp:cNvPr id="0" name=""/>
        <dsp:cNvSpPr/>
      </dsp:nvSpPr>
      <dsp:spPr>
        <a:xfrm>
          <a:off x="1158321" y="388898"/>
          <a:ext cx="1284572" cy="513828"/>
        </a:xfrm>
        <a:prstGeom prst="chevron">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Hardware konfigurieren</a:t>
          </a:r>
        </a:p>
      </dsp:txBody>
      <dsp:txXfrm>
        <a:off x="1415235" y="388898"/>
        <a:ext cx="770744" cy="513828"/>
      </dsp:txXfrm>
    </dsp:sp>
    <dsp:sp modelId="{C19F9526-A18C-4919-A5F0-512B4CA836B3}">
      <dsp:nvSpPr>
        <dsp:cNvPr id="0" name=""/>
        <dsp:cNvSpPr/>
      </dsp:nvSpPr>
      <dsp:spPr>
        <a:xfrm>
          <a:off x="2314436" y="388898"/>
          <a:ext cx="1284572" cy="513828"/>
        </a:xfrm>
        <a:prstGeom prst="chevron">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Experiment anlegen</a:t>
          </a:r>
        </a:p>
      </dsp:txBody>
      <dsp:txXfrm>
        <a:off x="2571350" y="388898"/>
        <a:ext cx="770744" cy="513828"/>
      </dsp:txXfrm>
    </dsp:sp>
    <dsp:sp modelId="{634875AF-A683-4349-BF19-6AEB91119FC9}">
      <dsp:nvSpPr>
        <dsp:cNvPr id="0" name=""/>
        <dsp:cNvSpPr/>
      </dsp:nvSpPr>
      <dsp:spPr>
        <a:xfrm>
          <a:off x="3470551" y="388898"/>
          <a:ext cx="1284572" cy="513828"/>
        </a:xfrm>
        <a:prstGeom prst="chevron">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Messung starten</a:t>
          </a:r>
        </a:p>
      </dsp:txBody>
      <dsp:txXfrm>
        <a:off x="3727465" y="388898"/>
        <a:ext cx="770744" cy="5138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C5E45-8756-40BD-A265-A01CC51BBDBE}">
      <dsp:nvSpPr>
        <dsp:cNvPr id="0" name=""/>
        <dsp:cNvSpPr/>
      </dsp:nvSpPr>
      <dsp:spPr>
        <a:xfrm>
          <a:off x="2206" y="388898"/>
          <a:ext cx="1284572" cy="513828"/>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Arbeitsumgebung einrichten</a:t>
          </a:r>
        </a:p>
      </dsp:txBody>
      <dsp:txXfrm>
        <a:off x="259120" y="388898"/>
        <a:ext cx="770744" cy="513828"/>
      </dsp:txXfrm>
    </dsp:sp>
    <dsp:sp modelId="{6C46DC6F-26D4-4431-800E-E0A256F60D07}">
      <dsp:nvSpPr>
        <dsp:cNvPr id="0" name=""/>
        <dsp:cNvSpPr/>
      </dsp:nvSpPr>
      <dsp:spPr>
        <a:xfrm>
          <a:off x="1158321" y="388898"/>
          <a:ext cx="1284572" cy="513828"/>
        </a:xfrm>
        <a:prstGeom prst="chevron">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Hardware konfigurieren</a:t>
          </a:r>
        </a:p>
      </dsp:txBody>
      <dsp:txXfrm>
        <a:off x="1415235" y="388898"/>
        <a:ext cx="770744" cy="513828"/>
      </dsp:txXfrm>
    </dsp:sp>
    <dsp:sp modelId="{C19F9526-A18C-4919-A5F0-512B4CA836B3}">
      <dsp:nvSpPr>
        <dsp:cNvPr id="0" name=""/>
        <dsp:cNvSpPr/>
      </dsp:nvSpPr>
      <dsp:spPr>
        <a:xfrm>
          <a:off x="2314436" y="388898"/>
          <a:ext cx="1284572" cy="513828"/>
        </a:xfrm>
        <a:prstGeom prst="chevron">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Experiment anlegen</a:t>
          </a:r>
        </a:p>
      </dsp:txBody>
      <dsp:txXfrm>
        <a:off x="2571350" y="388898"/>
        <a:ext cx="770744" cy="513828"/>
      </dsp:txXfrm>
    </dsp:sp>
    <dsp:sp modelId="{634875AF-A683-4349-BF19-6AEB91119FC9}">
      <dsp:nvSpPr>
        <dsp:cNvPr id="0" name=""/>
        <dsp:cNvSpPr/>
      </dsp:nvSpPr>
      <dsp:spPr>
        <a:xfrm>
          <a:off x="3470551" y="388898"/>
          <a:ext cx="1284572" cy="513828"/>
        </a:xfrm>
        <a:prstGeom prst="chevron">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Messung starten</a:t>
          </a:r>
        </a:p>
      </dsp:txBody>
      <dsp:txXfrm>
        <a:off x="3727465" y="388898"/>
        <a:ext cx="770744" cy="5138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C5E45-8756-40BD-A265-A01CC51BBDBE}">
      <dsp:nvSpPr>
        <dsp:cNvPr id="0" name=""/>
        <dsp:cNvSpPr/>
      </dsp:nvSpPr>
      <dsp:spPr>
        <a:xfrm>
          <a:off x="2206" y="388898"/>
          <a:ext cx="1284572" cy="513828"/>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Arbeitsumgebung einrichten</a:t>
          </a:r>
        </a:p>
      </dsp:txBody>
      <dsp:txXfrm>
        <a:off x="259120" y="388898"/>
        <a:ext cx="770744" cy="513828"/>
      </dsp:txXfrm>
    </dsp:sp>
    <dsp:sp modelId="{6C46DC6F-26D4-4431-800E-E0A256F60D07}">
      <dsp:nvSpPr>
        <dsp:cNvPr id="0" name=""/>
        <dsp:cNvSpPr/>
      </dsp:nvSpPr>
      <dsp:spPr>
        <a:xfrm>
          <a:off x="1158321" y="388898"/>
          <a:ext cx="1284572" cy="513828"/>
        </a:xfrm>
        <a:prstGeom prst="chevron">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Hardware konfigurieren</a:t>
          </a:r>
        </a:p>
      </dsp:txBody>
      <dsp:txXfrm>
        <a:off x="1415235" y="388898"/>
        <a:ext cx="770744" cy="513828"/>
      </dsp:txXfrm>
    </dsp:sp>
    <dsp:sp modelId="{C19F9526-A18C-4919-A5F0-512B4CA836B3}">
      <dsp:nvSpPr>
        <dsp:cNvPr id="0" name=""/>
        <dsp:cNvSpPr/>
      </dsp:nvSpPr>
      <dsp:spPr>
        <a:xfrm>
          <a:off x="2314436" y="388898"/>
          <a:ext cx="1284572" cy="513828"/>
        </a:xfrm>
        <a:prstGeom prst="chevron">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Experiment anlegen</a:t>
          </a:r>
        </a:p>
      </dsp:txBody>
      <dsp:txXfrm>
        <a:off x="2571350" y="388898"/>
        <a:ext cx="770744" cy="513828"/>
      </dsp:txXfrm>
    </dsp:sp>
    <dsp:sp modelId="{634875AF-A683-4349-BF19-6AEB91119FC9}">
      <dsp:nvSpPr>
        <dsp:cNvPr id="0" name=""/>
        <dsp:cNvSpPr/>
      </dsp:nvSpPr>
      <dsp:spPr>
        <a:xfrm>
          <a:off x="3470551" y="388898"/>
          <a:ext cx="1284572" cy="513828"/>
        </a:xfrm>
        <a:prstGeom prst="chevron">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Messung starten</a:t>
          </a:r>
        </a:p>
      </dsp:txBody>
      <dsp:txXfrm>
        <a:off x="3727465" y="388898"/>
        <a:ext cx="770744" cy="5138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C5E45-8756-40BD-A265-A01CC51BBDBE}">
      <dsp:nvSpPr>
        <dsp:cNvPr id="0" name=""/>
        <dsp:cNvSpPr/>
      </dsp:nvSpPr>
      <dsp:spPr>
        <a:xfrm>
          <a:off x="2206" y="388898"/>
          <a:ext cx="1284572" cy="513828"/>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Arbeitsumgebung einrichten</a:t>
          </a:r>
        </a:p>
      </dsp:txBody>
      <dsp:txXfrm>
        <a:off x="259120" y="388898"/>
        <a:ext cx="770744" cy="513828"/>
      </dsp:txXfrm>
    </dsp:sp>
    <dsp:sp modelId="{6C46DC6F-26D4-4431-800E-E0A256F60D07}">
      <dsp:nvSpPr>
        <dsp:cNvPr id="0" name=""/>
        <dsp:cNvSpPr/>
      </dsp:nvSpPr>
      <dsp:spPr>
        <a:xfrm>
          <a:off x="1158321" y="388898"/>
          <a:ext cx="1284572" cy="513828"/>
        </a:xfrm>
        <a:prstGeom prst="chevron">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Hardware konfigurieren</a:t>
          </a:r>
        </a:p>
      </dsp:txBody>
      <dsp:txXfrm>
        <a:off x="1415235" y="388898"/>
        <a:ext cx="770744" cy="513828"/>
      </dsp:txXfrm>
    </dsp:sp>
    <dsp:sp modelId="{C19F9526-A18C-4919-A5F0-512B4CA836B3}">
      <dsp:nvSpPr>
        <dsp:cNvPr id="0" name=""/>
        <dsp:cNvSpPr/>
      </dsp:nvSpPr>
      <dsp:spPr>
        <a:xfrm>
          <a:off x="2314436" y="388898"/>
          <a:ext cx="1284572" cy="513828"/>
        </a:xfrm>
        <a:prstGeom prst="chevron">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Experiment anlegen</a:t>
          </a:r>
        </a:p>
      </dsp:txBody>
      <dsp:txXfrm>
        <a:off x="2571350" y="388898"/>
        <a:ext cx="770744" cy="513828"/>
      </dsp:txXfrm>
    </dsp:sp>
    <dsp:sp modelId="{634875AF-A683-4349-BF19-6AEB91119FC9}">
      <dsp:nvSpPr>
        <dsp:cNvPr id="0" name=""/>
        <dsp:cNvSpPr/>
      </dsp:nvSpPr>
      <dsp:spPr>
        <a:xfrm>
          <a:off x="3470551" y="388898"/>
          <a:ext cx="1284572" cy="513828"/>
        </a:xfrm>
        <a:prstGeom prst="chevron">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Messung starten</a:t>
          </a:r>
        </a:p>
      </dsp:txBody>
      <dsp:txXfrm>
        <a:off x="3727465" y="388898"/>
        <a:ext cx="770744" cy="51382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C5E45-8756-40BD-A265-A01CC51BBDBE}">
      <dsp:nvSpPr>
        <dsp:cNvPr id="0" name=""/>
        <dsp:cNvSpPr/>
      </dsp:nvSpPr>
      <dsp:spPr>
        <a:xfrm>
          <a:off x="2206" y="388898"/>
          <a:ext cx="1284572" cy="513828"/>
        </a:xfrm>
        <a:prstGeom prst="chevron">
          <a:avLst/>
        </a:prstGeom>
        <a:solidFill>
          <a:srgbClr val="007EAF">
            <a:lumMod val="40000"/>
            <a:lumOff val="6000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Arbeitsumgebung einrichten</a:t>
          </a:r>
        </a:p>
      </dsp:txBody>
      <dsp:txXfrm>
        <a:off x="259120" y="388898"/>
        <a:ext cx="770744" cy="513828"/>
      </dsp:txXfrm>
    </dsp:sp>
    <dsp:sp modelId="{6C46DC6F-26D4-4431-800E-E0A256F60D07}">
      <dsp:nvSpPr>
        <dsp:cNvPr id="0" name=""/>
        <dsp:cNvSpPr/>
      </dsp:nvSpPr>
      <dsp:spPr>
        <a:xfrm>
          <a:off x="1158321" y="388898"/>
          <a:ext cx="1284572" cy="513828"/>
        </a:xfrm>
        <a:prstGeom prst="chevron">
          <a:avLst/>
        </a:prstGeom>
        <a:solidFill>
          <a:srgbClr val="007EAF">
            <a:hueOff val="0"/>
            <a:satOff val="0"/>
            <a:lumOff val="0"/>
            <a:alphaOff val="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Hardware konfigurieren</a:t>
          </a:r>
        </a:p>
      </dsp:txBody>
      <dsp:txXfrm>
        <a:off x="1415235" y="388898"/>
        <a:ext cx="770744" cy="513828"/>
      </dsp:txXfrm>
    </dsp:sp>
    <dsp:sp modelId="{C19F9526-A18C-4919-A5F0-512B4CA836B3}">
      <dsp:nvSpPr>
        <dsp:cNvPr id="0" name=""/>
        <dsp:cNvSpPr/>
      </dsp:nvSpPr>
      <dsp:spPr>
        <a:xfrm>
          <a:off x="2314436" y="388898"/>
          <a:ext cx="1284572" cy="513828"/>
        </a:xfrm>
        <a:prstGeom prst="chevron">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Experiment anlegen</a:t>
          </a:r>
        </a:p>
      </dsp:txBody>
      <dsp:txXfrm>
        <a:off x="2571350" y="388898"/>
        <a:ext cx="770744" cy="513828"/>
      </dsp:txXfrm>
    </dsp:sp>
    <dsp:sp modelId="{634875AF-A683-4349-BF19-6AEB91119FC9}">
      <dsp:nvSpPr>
        <dsp:cNvPr id="0" name=""/>
        <dsp:cNvSpPr/>
      </dsp:nvSpPr>
      <dsp:spPr>
        <a:xfrm>
          <a:off x="3470551" y="388898"/>
          <a:ext cx="1284572" cy="513828"/>
        </a:xfrm>
        <a:prstGeom prst="chevron">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Messung starten</a:t>
          </a:r>
        </a:p>
      </dsp:txBody>
      <dsp:txXfrm>
        <a:off x="3727465" y="388898"/>
        <a:ext cx="770744" cy="51382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C5E45-8756-40BD-A265-A01CC51BBDBE}">
      <dsp:nvSpPr>
        <dsp:cNvPr id="0" name=""/>
        <dsp:cNvSpPr/>
      </dsp:nvSpPr>
      <dsp:spPr>
        <a:xfrm>
          <a:off x="2206" y="388898"/>
          <a:ext cx="1284572" cy="513828"/>
        </a:xfrm>
        <a:prstGeom prst="chevron">
          <a:avLst/>
        </a:prstGeom>
        <a:solidFill>
          <a:srgbClr val="007EAF">
            <a:lumMod val="40000"/>
            <a:lumOff val="6000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Arbeitsumgebung einrichten</a:t>
          </a:r>
        </a:p>
      </dsp:txBody>
      <dsp:txXfrm>
        <a:off x="259120" y="388898"/>
        <a:ext cx="770744" cy="513828"/>
      </dsp:txXfrm>
    </dsp:sp>
    <dsp:sp modelId="{6C46DC6F-26D4-4431-800E-E0A256F60D07}">
      <dsp:nvSpPr>
        <dsp:cNvPr id="0" name=""/>
        <dsp:cNvSpPr/>
      </dsp:nvSpPr>
      <dsp:spPr>
        <a:xfrm>
          <a:off x="1158321" y="388898"/>
          <a:ext cx="1284572" cy="513828"/>
        </a:xfrm>
        <a:prstGeom prst="chevron">
          <a:avLst/>
        </a:prstGeom>
        <a:solidFill>
          <a:srgbClr val="007EAF">
            <a:hueOff val="0"/>
            <a:satOff val="0"/>
            <a:lumOff val="0"/>
            <a:alphaOff val="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Hardware konfigurieren</a:t>
          </a:r>
        </a:p>
      </dsp:txBody>
      <dsp:txXfrm>
        <a:off x="1415235" y="388898"/>
        <a:ext cx="770744" cy="513828"/>
      </dsp:txXfrm>
    </dsp:sp>
    <dsp:sp modelId="{C19F9526-A18C-4919-A5F0-512B4CA836B3}">
      <dsp:nvSpPr>
        <dsp:cNvPr id="0" name=""/>
        <dsp:cNvSpPr/>
      </dsp:nvSpPr>
      <dsp:spPr>
        <a:xfrm>
          <a:off x="2314436" y="388898"/>
          <a:ext cx="1284572" cy="513828"/>
        </a:xfrm>
        <a:prstGeom prst="chevron">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Experiment anlegen</a:t>
          </a:r>
        </a:p>
      </dsp:txBody>
      <dsp:txXfrm>
        <a:off x="2571350" y="388898"/>
        <a:ext cx="770744" cy="513828"/>
      </dsp:txXfrm>
    </dsp:sp>
    <dsp:sp modelId="{634875AF-A683-4349-BF19-6AEB91119FC9}">
      <dsp:nvSpPr>
        <dsp:cNvPr id="0" name=""/>
        <dsp:cNvSpPr/>
      </dsp:nvSpPr>
      <dsp:spPr>
        <a:xfrm>
          <a:off x="3470551" y="388898"/>
          <a:ext cx="1284572" cy="513828"/>
        </a:xfrm>
        <a:prstGeom prst="chevron">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Messung starten</a:t>
          </a:r>
        </a:p>
      </dsp:txBody>
      <dsp:txXfrm>
        <a:off x="3727465" y="388898"/>
        <a:ext cx="770744" cy="51382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C5E45-8756-40BD-A265-A01CC51BBDBE}">
      <dsp:nvSpPr>
        <dsp:cNvPr id="0" name=""/>
        <dsp:cNvSpPr/>
      </dsp:nvSpPr>
      <dsp:spPr>
        <a:xfrm>
          <a:off x="2206" y="388898"/>
          <a:ext cx="1284572" cy="513828"/>
        </a:xfrm>
        <a:prstGeom prst="chevron">
          <a:avLst/>
        </a:prstGeom>
        <a:solidFill>
          <a:srgbClr val="007EAF">
            <a:lumMod val="40000"/>
            <a:lumOff val="6000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Arbeitsumgebung einrichten</a:t>
          </a:r>
        </a:p>
      </dsp:txBody>
      <dsp:txXfrm>
        <a:off x="259120" y="388898"/>
        <a:ext cx="770744" cy="513828"/>
      </dsp:txXfrm>
    </dsp:sp>
    <dsp:sp modelId="{6C46DC6F-26D4-4431-800E-E0A256F60D07}">
      <dsp:nvSpPr>
        <dsp:cNvPr id="0" name=""/>
        <dsp:cNvSpPr/>
      </dsp:nvSpPr>
      <dsp:spPr>
        <a:xfrm>
          <a:off x="1158321" y="388898"/>
          <a:ext cx="1284572" cy="513828"/>
        </a:xfrm>
        <a:prstGeom prst="chevron">
          <a:avLst/>
        </a:prstGeom>
        <a:solidFill>
          <a:srgbClr val="007EAF">
            <a:hueOff val="0"/>
            <a:satOff val="0"/>
            <a:lumOff val="0"/>
            <a:alphaOff val="0"/>
          </a:srgbClr>
        </a:solidFill>
        <a:ln w="25400" cap="flat" cmpd="sng" algn="ctr">
          <a:solidFill>
            <a:srgbClr val="5F509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solidFill>
                <a:srgbClr val="FFFFFF"/>
              </a:solidFill>
              <a:latin typeface="Arial"/>
              <a:ea typeface="+mn-ea"/>
              <a:cs typeface="+mn-cs"/>
            </a:rPr>
            <a:t>Hardware konfigurieren</a:t>
          </a:r>
        </a:p>
      </dsp:txBody>
      <dsp:txXfrm>
        <a:off x="1415235" y="388898"/>
        <a:ext cx="770744" cy="513828"/>
      </dsp:txXfrm>
    </dsp:sp>
    <dsp:sp modelId="{C19F9526-A18C-4919-A5F0-512B4CA836B3}">
      <dsp:nvSpPr>
        <dsp:cNvPr id="0" name=""/>
        <dsp:cNvSpPr/>
      </dsp:nvSpPr>
      <dsp:spPr>
        <a:xfrm>
          <a:off x="2314436" y="388898"/>
          <a:ext cx="1284572" cy="513828"/>
        </a:xfrm>
        <a:prstGeom prst="chevron">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Experiment anlegen</a:t>
          </a:r>
        </a:p>
      </dsp:txBody>
      <dsp:txXfrm>
        <a:off x="2571350" y="388898"/>
        <a:ext cx="770744" cy="513828"/>
      </dsp:txXfrm>
    </dsp:sp>
    <dsp:sp modelId="{634875AF-A683-4349-BF19-6AEB91119FC9}">
      <dsp:nvSpPr>
        <dsp:cNvPr id="0" name=""/>
        <dsp:cNvSpPr/>
      </dsp:nvSpPr>
      <dsp:spPr>
        <a:xfrm>
          <a:off x="3470551" y="388898"/>
          <a:ext cx="1284572" cy="513828"/>
        </a:xfrm>
        <a:prstGeom prst="chevron">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de-DE" sz="700" kern="1200" dirty="0"/>
            <a:t>Messung starten</a:t>
          </a:r>
        </a:p>
      </dsp:txBody>
      <dsp:txXfrm>
        <a:off x="3727465" y="388898"/>
        <a:ext cx="770744" cy="51382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CC74A4-A5BD-481B-BBEE-DD2A98527AA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160DDC68-C9CF-4372-8244-16A6E1503B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24752EF1-5330-4F6A-AB17-6665DC1D9063}"/>
              </a:ext>
            </a:extLst>
          </p:cNvPr>
          <p:cNvSpPr>
            <a:spLocks noGrp="1"/>
          </p:cNvSpPr>
          <p:nvPr>
            <p:ph type="dt" sz="half" idx="10"/>
          </p:nvPr>
        </p:nvSpPr>
        <p:spPr/>
        <p:txBody>
          <a:bodyPr/>
          <a:lstStyle/>
          <a:p>
            <a:fld id="{C2BEF6FD-D719-4978-AC92-23CE6A52FC2D}" type="datetimeFigureOut">
              <a:rPr lang="de-DE" smtClean="0"/>
              <a:t>30.07.2024</a:t>
            </a:fld>
            <a:endParaRPr lang="de-DE"/>
          </a:p>
        </p:txBody>
      </p:sp>
      <p:sp>
        <p:nvSpPr>
          <p:cNvPr id="5" name="Fußzeilenplatzhalter 4">
            <a:extLst>
              <a:ext uri="{FF2B5EF4-FFF2-40B4-BE49-F238E27FC236}">
                <a16:creationId xmlns:a16="http://schemas.microsoft.com/office/drawing/2014/main" id="{3F11FC6C-2847-49CA-88C6-60F81CBEA52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CD1AFF1-EE32-4C7D-9232-8F3AB4F228A4}"/>
              </a:ext>
            </a:extLst>
          </p:cNvPr>
          <p:cNvSpPr>
            <a:spLocks noGrp="1"/>
          </p:cNvSpPr>
          <p:nvPr>
            <p:ph type="sldNum" sz="quarter" idx="12"/>
          </p:nvPr>
        </p:nvSpPr>
        <p:spPr/>
        <p:txBody>
          <a:bodyPr/>
          <a:lstStyle/>
          <a:p>
            <a:fld id="{53A60E35-C380-489B-B121-5E8D64744C8C}" type="slidenum">
              <a:rPr lang="de-DE" smtClean="0"/>
              <a:t>‹N°›</a:t>
            </a:fld>
            <a:endParaRPr lang="de-DE"/>
          </a:p>
        </p:txBody>
      </p:sp>
    </p:spTree>
    <p:extLst>
      <p:ext uri="{BB962C8B-B14F-4D97-AF65-F5344CB8AC3E}">
        <p14:creationId xmlns:p14="http://schemas.microsoft.com/office/powerpoint/2010/main" val="914681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AC9CD8-9485-4AFE-900A-F5642F7D893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4BB4D3E-84C5-4272-B7CD-2F85285B8F62}"/>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925F139-BF7A-408F-B9BB-903FFB7C8EFF}"/>
              </a:ext>
            </a:extLst>
          </p:cNvPr>
          <p:cNvSpPr>
            <a:spLocks noGrp="1"/>
          </p:cNvSpPr>
          <p:nvPr>
            <p:ph type="dt" sz="half" idx="10"/>
          </p:nvPr>
        </p:nvSpPr>
        <p:spPr/>
        <p:txBody>
          <a:bodyPr/>
          <a:lstStyle/>
          <a:p>
            <a:fld id="{C2BEF6FD-D719-4978-AC92-23CE6A52FC2D}" type="datetimeFigureOut">
              <a:rPr lang="de-DE" smtClean="0"/>
              <a:t>30.07.2024</a:t>
            </a:fld>
            <a:endParaRPr lang="de-DE"/>
          </a:p>
        </p:txBody>
      </p:sp>
      <p:sp>
        <p:nvSpPr>
          <p:cNvPr id="5" name="Fußzeilenplatzhalter 4">
            <a:extLst>
              <a:ext uri="{FF2B5EF4-FFF2-40B4-BE49-F238E27FC236}">
                <a16:creationId xmlns:a16="http://schemas.microsoft.com/office/drawing/2014/main" id="{3798B3AF-28FC-4EDB-A8B8-5461ED868F4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74921CB-1988-47A3-A614-3056A4A07B6B}"/>
              </a:ext>
            </a:extLst>
          </p:cNvPr>
          <p:cNvSpPr>
            <a:spLocks noGrp="1"/>
          </p:cNvSpPr>
          <p:nvPr>
            <p:ph type="sldNum" sz="quarter" idx="12"/>
          </p:nvPr>
        </p:nvSpPr>
        <p:spPr/>
        <p:txBody>
          <a:bodyPr/>
          <a:lstStyle/>
          <a:p>
            <a:fld id="{53A60E35-C380-489B-B121-5E8D64744C8C}" type="slidenum">
              <a:rPr lang="de-DE" smtClean="0"/>
              <a:t>‹N°›</a:t>
            </a:fld>
            <a:endParaRPr lang="de-DE"/>
          </a:p>
        </p:txBody>
      </p:sp>
    </p:spTree>
    <p:extLst>
      <p:ext uri="{BB962C8B-B14F-4D97-AF65-F5344CB8AC3E}">
        <p14:creationId xmlns:p14="http://schemas.microsoft.com/office/powerpoint/2010/main" val="3207991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B4DCFB8-9C70-44A4-B6FD-D696C1BD6E58}"/>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32FCFCE8-E1A0-45C0-91FC-065D59626C4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5C49722-4EA7-4423-9A26-27994881B6BB}"/>
              </a:ext>
            </a:extLst>
          </p:cNvPr>
          <p:cNvSpPr>
            <a:spLocks noGrp="1"/>
          </p:cNvSpPr>
          <p:nvPr>
            <p:ph type="dt" sz="half" idx="10"/>
          </p:nvPr>
        </p:nvSpPr>
        <p:spPr/>
        <p:txBody>
          <a:bodyPr/>
          <a:lstStyle/>
          <a:p>
            <a:fld id="{C2BEF6FD-D719-4978-AC92-23CE6A52FC2D}" type="datetimeFigureOut">
              <a:rPr lang="de-DE" smtClean="0"/>
              <a:t>30.07.2024</a:t>
            </a:fld>
            <a:endParaRPr lang="de-DE"/>
          </a:p>
        </p:txBody>
      </p:sp>
      <p:sp>
        <p:nvSpPr>
          <p:cNvPr id="5" name="Fußzeilenplatzhalter 4">
            <a:extLst>
              <a:ext uri="{FF2B5EF4-FFF2-40B4-BE49-F238E27FC236}">
                <a16:creationId xmlns:a16="http://schemas.microsoft.com/office/drawing/2014/main" id="{905D3868-F2CF-4198-9D7E-A21B52F77A9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B146FC0-8251-436C-AD46-A38E15F5D247}"/>
              </a:ext>
            </a:extLst>
          </p:cNvPr>
          <p:cNvSpPr>
            <a:spLocks noGrp="1"/>
          </p:cNvSpPr>
          <p:nvPr>
            <p:ph type="sldNum" sz="quarter" idx="12"/>
          </p:nvPr>
        </p:nvSpPr>
        <p:spPr/>
        <p:txBody>
          <a:bodyPr/>
          <a:lstStyle/>
          <a:p>
            <a:fld id="{53A60E35-C380-489B-B121-5E8D64744C8C}" type="slidenum">
              <a:rPr lang="de-DE" smtClean="0"/>
              <a:t>‹N°›</a:t>
            </a:fld>
            <a:endParaRPr lang="de-DE"/>
          </a:p>
        </p:txBody>
      </p:sp>
    </p:spTree>
    <p:extLst>
      <p:ext uri="{BB962C8B-B14F-4D97-AF65-F5344CB8AC3E}">
        <p14:creationId xmlns:p14="http://schemas.microsoft.com/office/powerpoint/2010/main" val="1588827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over &amp; Visual">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478368" y="5360638"/>
            <a:ext cx="11235265" cy="612645"/>
          </a:xfrm>
        </p:spPr>
        <p:txBody>
          <a:bodyPr/>
          <a:lstStyle>
            <a:lvl1pPr marL="0" indent="0" algn="ctr">
              <a:buNone/>
              <a:defRPr sz="1467" b="1">
                <a:solidFill>
                  <a:schemeClr val="accent4"/>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a:t>00.00.2017</a:t>
            </a:r>
          </a:p>
        </p:txBody>
      </p:sp>
      <p:sp>
        <p:nvSpPr>
          <p:cNvPr id="4" name="Espace réservé de la date 3"/>
          <p:cNvSpPr>
            <a:spLocks noGrp="1"/>
          </p:cNvSpPr>
          <p:nvPr>
            <p:ph type="dt" sz="half" idx="10"/>
          </p:nvPr>
        </p:nvSpPr>
        <p:spPr bwMode="gray"/>
        <p:txBody>
          <a:bodyPr/>
          <a:lstStyle>
            <a:lvl1pPr>
              <a:defRPr sz="133">
                <a:solidFill>
                  <a:schemeClr val="bg1">
                    <a:alpha val="0"/>
                  </a:schemeClr>
                </a:solidFill>
              </a:defRPr>
            </a:lvl1pPr>
          </a:lstStyle>
          <a:p>
            <a:r>
              <a:rPr lang="fr-FR" noProof="0"/>
              <a:t>Date</a:t>
            </a:r>
            <a:endParaRPr lang="en-US" noProof="0" dirty="0"/>
          </a:p>
        </p:txBody>
      </p:sp>
      <p:sp>
        <p:nvSpPr>
          <p:cNvPr id="5" name="Espace réservé du pied de page 4"/>
          <p:cNvSpPr>
            <a:spLocks noGrp="1"/>
          </p:cNvSpPr>
          <p:nvPr>
            <p:ph type="ftr" sz="quarter" idx="11"/>
          </p:nvPr>
        </p:nvSpPr>
        <p:spPr bwMode="gray">
          <a:xfrm>
            <a:off x="1" y="6405033"/>
            <a:ext cx="478367" cy="452967"/>
          </a:xfrm>
        </p:spPr>
        <p:txBody>
          <a:bodyPr/>
          <a:lstStyle>
            <a:lvl1pPr>
              <a:defRPr sz="133">
                <a:solidFill>
                  <a:schemeClr val="bg1">
                    <a:alpha val="0"/>
                  </a:schemeClr>
                </a:solidFill>
              </a:defRPr>
            </a:lvl1pPr>
          </a:lstStyle>
          <a:p>
            <a:r>
              <a:rPr lang="en-US" noProof="0"/>
              <a:t>Presentation title</a:t>
            </a:r>
            <a:endParaRPr lang="en-US" noProof="0" dirty="0"/>
          </a:p>
        </p:txBody>
      </p:sp>
      <p:sp>
        <p:nvSpPr>
          <p:cNvPr id="6" name="Espace réservé du numéro de diapositive 5"/>
          <p:cNvSpPr>
            <a:spLocks noGrp="1"/>
          </p:cNvSpPr>
          <p:nvPr>
            <p:ph type="sldNum" sz="quarter" idx="12"/>
          </p:nvPr>
        </p:nvSpPr>
        <p:spPr bwMode="gray">
          <a:xfrm>
            <a:off x="5414" y="6405033"/>
            <a:ext cx="472953" cy="452967"/>
          </a:xfrm>
        </p:spPr>
        <p:txBody>
          <a:bodyPr/>
          <a:lstStyle>
            <a:lvl1pPr>
              <a:defRPr sz="133">
                <a:solidFill>
                  <a:schemeClr val="bg1">
                    <a:alpha val="0"/>
                  </a:schemeClr>
                </a:solidFill>
              </a:defRPr>
            </a:lvl1pPr>
          </a:lstStyle>
          <a:p>
            <a:fld id="{10C140CD-8AED-46FF-A9A2-77308F3F39AE}" type="slidenum">
              <a:rPr lang="en-US" noProof="0" smtClean="0"/>
              <a:pPr/>
              <a:t>‹N°›</a:t>
            </a:fld>
            <a:endParaRPr lang="en-US" noProof="0" dirty="0"/>
          </a:p>
        </p:txBody>
      </p:sp>
      <p:sp>
        <p:nvSpPr>
          <p:cNvPr id="9" name="Espace réservé pour une image  11"/>
          <p:cNvSpPr>
            <a:spLocks noGrp="1"/>
          </p:cNvSpPr>
          <p:nvPr>
            <p:ph type="pic" sz="quarter" idx="14" hasCustomPrompt="1"/>
          </p:nvPr>
        </p:nvSpPr>
        <p:spPr bwMode="gray">
          <a:xfrm>
            <a:off x="0" y="0"/>
            <a:ext cx="12192000" cy="3552000"/>
          </a:xfrm>
          <a:solidFill>
            <a:srgbClr val="EAEAEA"/>
          </a:solidFill>
        </p:spPr>
        <p:txBody>
          <a:bodyPr tIns="540000" anchor="ctr" anchorCtr="0"/>
          <a:lstStyle>
            <a:lvl1pPr>
              <a:defRPr sz="1333"/>
            </a:lvl1pPr>
          </a:lstStyle>
          <a:p>
            <a:r>
              <a:rPr lang="en-US" noProof="0" dirty="0"/>
              <a:t>Select the icon to insert a picture</a:t>
            </a: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5256000" y="6048788"/>
            <a:ext cx="1680000" cy="378304"/>
          </a:xfrm>
          <a:prstGeom prst="rect">
            <a:avLst/>
          </a:prstGeom>
        </p:spPr>
      </p:pic>
      <p:sp>
        <p:nvSpPr>
          <p:cNvPr id="10" name="Espace réservé du texte 7"/>
          <p:cNvSpPr>
            <a:spLocks noGrp="1"/>
          </p:cNvSpPr>
          <p:nvPr>
            <p:ph type="body" sz="quarter" idx="21" hasCustomPrompt="1"/>
          </p:nvPr>
        </p:nvSpPr>
        <p:spPr>
          <a:xfrm>
            <a:off x="480000" y="3571200"/>
            <a:ext cx="11236800" cy="1579200"/>
          </a:xfrm>
        </p:spPr>
        <p:txBody>
          <a:bodyPr anchor="b" anchorCtr="0"/>
          <a:lstStyle>
            <a:lvl1pPr marL="0" indent="0">
              <a:lnSpc>
                <a:spcPct val="95000"/>
              </a:lnSpc>
              <a:buFont typeface="Arial" panose="020B0604020202020204" pitchFamily="34" charset="0"/>
              <a:buNone/>
              <a:defRPr sz="2893"/>
            </a:lvl1pPr>
            <a:lvl2pPr marL="0" indent="0">
              <a:lnSpc>
                <a:spcPct val="95000"/>
              </a:lnSpc>
              <a:buNone/>
              <a:defRPr sz="2133"/>
            </a:lvl2pPr>
          </a:lstStyle>
          <a:p>
            <a:pPr lvl="0"/>
            <a:r>
              <a:rPr lang="en-US" noProof="0" dirty="0"/>
              <a:t>Title</a:t>
            </a:r>
          </a:p>
          <a:p>
            <a:pPr lvl="1"/>
            <a:r>
              <a:rPr lang="en-US" noProof="0" dirty="0"/>
              <a:t>Subtitle</a:t>
            </a:r>
          </a:p>
        </p:txBody>
      </p:sp>
      <p:sp>
        <p:nvSpPr>
          <p:cNvPr id="11" name="Text Box 10"/>
          <p:cNvSpPr txBox="1">
            <a:spLocks noChangeArrowheads="1"/>
          </p:cNvSpPr>
          <p:nvPr userDrawn="1"/>
        </p:nvSpPr>
        <p:spPr bwMode="gray">
          <a:xfrm rot="5400000" flipV="1">
            <a:off x="1346437" y="5835498"/>
            <a:ext cx="143565" cy="1475317"/>
          </a:xfrm>
          <a:prstGeom prst="rect">
            <a:avLst/>
          </a:prstGeom>
          <a:noFill/>
          <a:ln w="9525">
            <a:noFill/>
            <a:miter lim="800000"/>
            <a:headEnd/>
            <a:tailEnd/>
          </a:ln>
          <a:effectLst/>
        </p:spPr>
        <p:txBody>
          <a:bodyPr vert="eaVert" lIns="0" tIns="0" rIns="0" bIns="0">
            <a:spAutoFit/>
          </a:bodyPr>
          <a:lstStyle>
            <a:defPPr>
              <a:defRPr lang="fr-FR"/>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defRPr/>
            </a:pPr>
            <a:r>
              <a:rPr lang="pt-BR" sz="933" kern="1200" dirty="0">
                <a:solidFill>
                  <a:srgbClr val="464B69"/>
                </a:solidFill>
                <a:latin typeface="Arial" charset="0"/>
                <a:ea typeface="+mn-ea"/>
                <a:cs typeface="+mn-cs"/>
              </a:rPr>
              <a:t>F 335 E R01 2017-06 </a:t>
            </a:r>
          </a:p>
        </p:txBody>
      </p:sp>
    </p:spTree>
    <p:extLst>
      <p:ext uri="{BB962C8B-B14F-4D97-AF65-F5344CB8AC3E}">
        <p14:creationId xmlns:p14="http://schemas.microsoft.com/office/powerpoint/2010/main" val="845005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
    <p:bg bwMode="gray">
      <p:bgPr>
        <a:solidFill>
          <a:schemeClr val="tx2"/>
        </a:solidFill>
        <a:effectLst/>
      </p:bgPr>
    </p:bg>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478369" y="4169584"/>
            <a:ext cx="11235265" cy="768000"/>
          </a:xfrm>
        </p:spPr>
        <p:txBody>
          <a:bodyPr/>
          <a:lstStyle>
            <a:lvl1pPr marL="0" indent="0" algn="ctr">
              <a:buNone/>
              <a:defRPr sz="2000" b="1">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a:t>00.00.2017</a:t>
            </a:r>
          </a:p>
        </p:txBody>
      </p:sp>
      <p:sp>
        <p:nvSpPr>
          <p:cNvPr id="4" name="Espace réservé de la date 3"/>
          <p:cNvSpPr>
            <a:spLocks noGrp="1"/>
          </p:cNvSpPr>
          <p:nvPr>
            <p:ph type="dt" sz="half" idx="10"/>
          </p:nvPr>
        </p:nvSpPr>
        <p:spPr bwMode="gray"/>
        <p:txBody>
          <a:bodyPr/>
          <a:lstStyle>
            <a:lvl1pPr>
              <a:defRPr sz="133">
                <a:solidFill>
                  <a:schemeClr val="bg1">
                    <a:alpha val="0"/>
                  </a:schemeClr>
                </a:solidFill>
              </a:defRPr>
            </a:lvl1pPr>
          </a:lstStyle>
          <a:p>
            <a:r>
              <a:rPr lang="fr-FR" noProof="0"/>
              <a:t>Date</a:t>
            </a:r>
            <a:endParaRPr lang="en-US" noProof="0" dirty="0"/>
          </a:p>
        </p:txBody>
      </p:sp>
      <p:sp>
        <p:nvSpPr>
          <p:cNvPr id="5" name="Espace réservé du pied de page 4"/>
          <p:cNvSpPr>
            <a:spLocks noGrp="1"/>
          </p:cNvSpPr>
          <p:nvPr>
            <p:ph type="ftr" sz="quarter" idx="11"/>
          </p:nvPr>
        </p:nvSpPr>
        <p:spPr bwMode="gray">
          <a:xfrm>
            <a:off x="1" y="6405033"/>
            <a:ext cx="478367" cy="452967"/>
          </a:xfrm>
        </p:spPr>
        <p:txBody>
          <a:bodyPr/>
          <a:lstStyle>
            <a:lvl1pPr>
              <a:defRPr sz="133">
                <a:solidFill>
                  <a:schemeClr val="bg1">
                    <a:alpha val="0"/>
                  </a:schemeClr>
                </a:solidFill>
              </a:defRPr>
            </a:lvl1pPr>
          </a:lstStyle>
          <a:p>
            <a:r>
              <a:rPr lang="en-US" noProof="0"/>
              <a:t>Presentation title</a:t>
            </a:r>
            <a:endParaRPr lang="en-US" noProof="0" dirty="0"/>
          </a:p>
        </p:txBody>
      </p:sp>
      <p:sp>
        <p:nvSpPr>
          <p:cNvPr id="6" name="Espace réservé du numéro de diapositive 5"/>
          <p:cNvSpPr>
            <a:spLocks noGrp="1"/>
          </p:cNvSpPr>
          <p:nvPr>
            <p:ph type="sldNum" sz="quarter" idx="12"/>
          </p:nvPr>
        </p:nvSpPr>
        <p:spPr bwMode="gray">
          <a:xfrm>
            <a:off x="5414" y="6405033"/>
            <a:ext cx="472953" cy="452967"/>
          </a:xfrm>
        </p:spPr>
        <p:txBody>
          <a:bodyPr/>
          <a:lstStyle>
            <a:lvl1pPr>
              <a:defRPr sz="133">
                <a:solidFill>
                  <a:schemeClr val="bg1">
                    <a:alpha val="0"/>
                  </a:schemeClr>
                </a:solidFill>
              </a:defRPr>
            </a:lvl1pPr>
          </a:lstStyle>
          <a:p>
            <a:fld id="{10C140CD-8AED-46FF-A9A2-77308F3F39AE}" type="slidenum">
              <a:rPr lang="en-US" noProof="0" smtClean="0"/>
              <a:pPr/>
              <a:t>‹N°›</a:t>
            </a:fld>
            <a:endParaRPr lang="en-US" noProof="0" dirty="0"/>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5256000" y="6048789"/>
            <a:ext cx="1680000" cy="378305"/>
          </a:xfrm>
          <a:prstGeom prst="rect">
            <a:avLst/>
          </a:prstGeom>
        </p:spPr>
      </p:pic>
      <p:sp>
        <p:nvSpPr>
          <p:cNvPr id="8" name="Espace réservé du texte 7"/>
          <p:cNvSpPr>
            <a:spLocks noGrp="1"/>
          </p:cNvSpPr>
          <p:nvPr>
            <p:ph type="body" sz="quarter" idx="13" hasCustomPrompt="1"/>
          </p:nvPr>
        </p:nvSpPr>
        <p:spPr>
          <a:xfrm>
            <a:off x="479999" y="537599"/>
            <a:ext cx="11236800" cy="3384000"/>
          </a:xfrm>
        </p:spPr>
        <p:txBody>
          <a:bodyPr anchor="b" anchorCtr="0"/>
          <a:lstStyle>
            <a:lvl1pPr marL="0" indent="0">
              <a:lnSpc>
                <a:spcPct val="95000"/>
              </a:lnSpc>
              <a:buFont typeface="Arial" panose="020B0604020202020204" pitchFamily="34" charset="0"/>
              <a:buNone/>
              <a:defRPr sz="4000">
                <a:solidFill>
                  <a:schemeClr val="bg1"/>
                </a:solidFill>
              </a:defRPr>
            </a:lvl1pPr>
            <a:lvl2pPr marL="0" indent="0">
              <a:lnSpc>
                <a:spcPct val="95000"/>
              </a:lnSpc>
              <a:buNone/>
              <a:defRPr sz="3333">
                <a:solidFill>
                  <a:schemeClr val="bg1"/>
                </a:solidFill>
              </a:defRPr>
            </a:lvl2pPr>
          </a:lstStyle>
          <a:p>
            <a:pPr lvl="0"/>
            <a:r>
              <a:rPr lang="en-US" noProof="0" dirty="0"/>
              <a:t>Title</a:t>
            </a:r>
          </a:p>
          <a:p>
            <a:pPr lvl="1"/>
            <a:r>
              <a:rPr lang="en-US" noProof="0" dirty="0"/>
              <a:t>Subtitle</a:t>
            </a:r>
          </a:p>
        </p:txBody>
      </p:sp>
    </p:spTree>
    <p:extLst>
      <p:ext uri="{BB962C8B-B14F-4D97-AF65-F5344CB8AC3E}">
        <p14:creationId xmlns:p14="http://schemas.microsoft.com/office/powerpoint/2010/main" val="907751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Cover &amp; Visual">
    <p:spTree>
      <p:nvGrpSpPr>
        <p:cNvPr id="1" name=""/>
        <p:cNvGrpSpPr/>
        <p:nvPr/>
      </p:nvGrpSpPr>
      <p:grpSpPr>
        <a:xfrm>
          <a:off x="0" y="0"/>
          <a:ext cx="0" cy="0"/>
          <a:chOff x="0" y="0"/>
          <a:chExt cx="0" cy="0"/>
        </a:xfrm>
      </p:grpSpPr>
      <p:sp>
        <p:nvSpPr>
          <p:cNvPr id="9" name="Espace réservé du texte 8"/>
          <p:cNvSpPr>
            <a:spLocks noGrp="1"/>
          </p:cNvSpPr>
          <p:nvPr>
            <p:ph type="body" sz="quarter" idx="20" hasCustomPrompt="1"/>
          </p:nvPr>
        </p:nvSpPr>
        <p:spPr>
          <a:xfrm>
            <a:off x="0" y="0"/>
            <a:ext cx="12192000" cy="3552000"/>
          </a:xfrm>
          <a:solidFill>
            <a:srgbClr val="FFCD1E"/>
          </a:solidFill>
          <a:ln>
            <a:solidFill>
              <a:schemeClr val="bg1">
                <a:alpha val="0"/>
              </a:schemeClr>
            </a:solidFill>
          </a:ln>
        </p:spPr>
        <p:txBody>
          <a:bodyPr/>
          <a:lstStyle>
            <a:lvl1pPr>
              <a:defRPr sz="133" baseline="0">
                <a:solidFill>
                  <a:schemeClr val="bg1">
                    <a:alpha val="0"/>
                  </a:schemeClr>
                </a:solidFill>
              </a:defRPr>
            </a:lvl1pPr>
          </a:lstStyle>
          <a:p>
            <a:pPr lvl="0"/>
            <a:r>
              <a:rPr lang="en-US" noProof="0" dirty="0"/>
              <a:t> </a:t>
            </a:r>
          </a:p>
        </p:txBody>
      </p:sp>
      <p:sp>
        <p:nvSpPr>
          <p:cNvPr id="19" name="Espace réservé pour une image  4"/>
          <p:cNvSpPr>
            <a:spLocks noGrp="1"/>
          </p:cNvSpPr>
          <p:nvPr>
            <p:ph type="pic" sz="quarter" idx="14" hasCustomPrompt="1"/>
          </p:nvPr>
        </p:nvSpPr>
        <p:spPr bwMode="gray">
          <a:xfrm>
            <a:off x="1487488" y="1273333"/>
            <a:ext cx="1152000" cy="1152000"/>
          </a:xfrm>
        </p:spPr>
        <p:txBody>
          <a:bodyPr anchor="ctr" anchorCtr="0"/>
          <a:lstStyle>
            <a:lvl1pPr>
              <a:defRPr sz="1333"/>
            </a:lvl1pPr>
          </a:lstStyle>
          <a:p>
            <a:r>
              <a:rPr lang="en-US" noProof="0" dirty="0"/>
              <a:t>Select the icon to insert a picture</a:t>
            </a:r>
          </a:p>
        </p:txBody>
      </p:sp>
      <p:sp>
        <p:nvSpPr>
          <p:cNvPr id="20" name="Espace réservé pour une image  4"/>
          <p:cNvSpPr>
            <a:spLocks noGrp="1"/>
          </p:cNvSpPr>
          <p:nvPr>
            <p:ph type="pic" sz="quarter" idx="15" hasCustomPrompt="1"/>
          </p:nvPr>
        </p:nvSpPr>
        <p:spPr bwMode="gray">
          <a:xfrm>
            <a:off x="9495340" y="1273333"/>
            <a:ext cx="1152000" cy="1152000"/>
          </a:xfrm>
        </p:spPr>
        <p:txBody>
          <a:bodyPr anchor="ctr" anchorCtr="0"/>
          <a:lstStyle>
            <a:lvl1pPr>
              <a:defRPr sz="1333"/>
            </a:lvl1pPr>
          </a:lstStyle>
          <a:p>
            <a:r>
              <a:rPr lang="en-US" noProof="0" dirty="0"/>
              <a:t>Select the icon to insert a picture</a:t>
            </a:r>
          </a:p>
        </p:txBody>
      </p:sp>
      <p:sp>
        <p:nvSpPr>
          <p:cNvPr id="21" name="Espace réservé pour une image  4"/>
          <p:cNvSpPr>
            <a:spLocks noGrp="1"/>
          </p:cNvSpPr>
          <p:nvPr>
            <p:ph type="pic" sz="quarter" idx="16" hasCustomPrompt="1"/>
          </p:nvPr>
        </p:nvSpPr>
        <p:spPr bwMode="gray">
          <a:xfrm>
            <a:off x="3089059" y="1273333"/>
            <a:ext cx="1152000" cy="1152000"/>
          </a:xfrm>
        </p:spPr>
        <p:txBody>
          <a:bodyPr anchor="ctr" anchorCtr="0"/>
          <a:lstStyle>
            <a:lvl1pPr>
              <a:defRPr sz="1333"/>
            </a:lvl1pPr>
          </a:lstStyle>
          <a:p>
            <a:r>
              <a:rPr lang="en-US" noProof="0" dirty="0"/>
              <a:t>Select the icon to insert a picture</a:t>
            </a:r>
          </a:p>
        </p:txBody>
      </p:sp>
      <p:sp>
        <p:nvSpPr>
          <p:cNvPr id="22" name="Espace réservé pour une image  4"/>
          <p:cNvSpPr>
            <a:spLocks noGrp="1"/>
          </p:cNvSpPr>
          <p:nvPr>
            <p:ph type="pic" sz="quarter" idx="17" hasCustomPrompt="1"/>
          </p:nvPr>
        </p:nvSpPr>
        <p:spPr bwMode="gray">
          <a:xfrm>
            <a:off x="4690629" y="1273333"/>
            <a:ext cx="1152000" cy="1152000"/>
          </a:xfrm>
        </p:spPr>
        <p:txBody>
          <a:bodyPr anchor="ctr" anchorCtr="0"/>
          <a:lstStyle>
            <a:lvl1pPr>
              <a:defRPr sz="1333"/>
            </a:lvl1pPr>
          </a:lstStyle>
          <a:p>
            <a:r>
              <a:rPr lang="en-US" noProof="0" dirty="0"/>
              <a:t>Select the icon to insert a picture</a:t>
            </a:r>
          </a:p>
        </p:txBody>
      </p:sp>
      <p:sp>
        <p:nvSpPr>
          <p:cNvPr id="23" name="Espace réservé pour une image  4"/>
          <p:cNvSpPr>
            <a:spLocks noGrp="1"/>
          </p:cNvSpPr>
          <p:nvPr>
            <p:ph type="pic" sz="quarter" idx="18" hasCustomPrompt="1"/>
          </p:nvPr>
        </p:nvSpPr>
        <p:spPr bwMode="gray">
          <a:xfrm>
            <a:off x="6292200" y="1273333"/>
            <a:ext cx="1152000" cy="1152000"/>
          </a:xfrm>
        </p:spPr>
        <p:txBody>
          <a:bodyPr anchor="ctr" anchorCtr="0"/>
          <a:lstStyle>
            <a:lvl1pPr>
              <a:defRPr sz="1333"/>
            </a:lvl1pPr>
          </a:lstStyle>
          <a:p>
            <a:r>
              <a:rPr lang="en-US" noProof="0" dirty="0"/>
              <a:t>Select the icon to insert a picture</a:t>
            </a:r>
          </a:p>
        </p:txBody>
      </p:sp>
      <p:sp>
        <p:nvSpPr>
          <p:cNvPr id="24" name="Espace réservé pour une image  4"/>
          <p:cNvSpPr>
            <a:spLocks noGrp="1"/>
          </p:cNvSpPr>
          <p:nvPr>
            <p:ph type="pic" sz="quarter" idx="19" hasCustomPrompt="1"/>
          </p:nvPr>
        </p:nvSpPr>
        <p:spPr bwMode="gray">
          <a:xfrm>
            <a:off x="7893771" y="1273333"/>
            <a:ext cx="1152000" cy="1152000"/>
          </a:xfrm>
        </p:spPr>
        <p:txBody>
          <a:bodyPr anchor="ctr" anchorCtr="0"/>
          <a:lstStyle>
            <a:lvl1pPr>
              <a:defRPr sz="1333"/>
            </a:lvl1pPr>
          </a:lstStyle>
          <a:p>
            <a:r>
              <a:rPr lang="en-US" noProof="0" dirty="0"/>
              <a:t>Select the icon to insert a picture</a:t>
            </a:r>
          </a:p>
        </p:txBody>
      </p:sp>
      <p:sp>
        <p:nvSpPr>
          <p:cNvPr id="3" name="Sous-titre 2"/>
          <p:cNvSpPr>
            <a:spLocks noGrp="1"/>
          </p:cNvSpPr>
          <p:nvPr>
            <p:ph type="subTitle" idx="1" hasCustomPrompt="1"/>
          </p:nvPr>
        </p:nvSpPr>
        <p:spPr bwMode="gray">
          <a:xfrm>
            <a:off x="478368" y="5360638"/>
            <a:ext cx="11235265" cy="612645"/>
          </a:xfrm>
        </p:spPr>
        <p:txBody>
          <a:bodyPr/>
          <a:lstStyle>
            <a:lvl1pPr marL="0" indent="0" algn="ctr">
              <a:buNone/>
              <a:defRPr sz="1467" b="1">
                <a:solidFill>
                  <a:schemeClr val="accent4"/>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a:t>00.00.2017</a:t>
            </a:r>
          </a:p>
        </p:txBody>
      </p:sp>
      <p:sp>
        <p:nvSpPr>
          <p:cNvPr id="4" name="Espace réservé de la date 3"/>
          <p:cNvSpPr>
            <a:spLocks noGrp="1"/>
          </p:cNvSpPr>
          <p:nvPr>
            <p:ph type="dt" sz="half" idx="10"/>
          </p:nvPr>
        </p:nvSpPr>
        <p:spPr bwMode="gray"/>
        <p:txBody>
          <a:bodyPr/>
          <a:lstStyle>
            <a:lvl1pPr>
              <a:defRPr sz="133">
                <a:solidFill>
                  <a:schemeClr val="bg1">
                    <a:alpha val="0"/>
                  </a:schemeClr>
                </a:solidFill>
              </a:defRPr>
            </a:lvl1pPr>
          </a:lstStyle>
          <a:p>
            <a:r>
              <a:rPr lang="en-US" noProof="0" dirty="0"/>
              <a:t>Date</a:t>
            </a:r>
          </a:p>
        </p:txBody>
      </p:sp>
      <p:sp>
        <p:nvSpPr>
          <p:cNvPr id="5" name="Espace réservé du pied de page 4"/>
          <p:cNvSpPr>
            <a:spLocks noGrp="1"/>
          </p:cNvSpPr>
          <p:nvPr>
            <p:ph type="ftr" sz="quarter" idx="11"/>
          </p:nvPr>
        </p:nvSpPr>
        <p:spPr bwMode="gray">
          <a:xfrm>
            <a:off x="1" y="6405033"/>
            <a:ext cx="478367" cy="452967"/>
          </a:xfrm>
        </p:spPr>
        <p:txBody>
          <a:bodyPr/>
          <a:lstStyle>
            <a:lvl1pPr>
              <a:defRPr sz="133">
                <a:solidFill>
                  <a:schemeClr val="bg1">
                    <a:alpha val="0"/>
                  </a:schemeClr>
                </a:solidFill>
              </a:defRPr>
            </a:lvl1pPr>
          </a:lstStyle>
          <a:p>
            <a:r>
              <a:rPr lang="en-US" noProof="0" dirty="0"/>
              <a:t>Presentation title</a:t>
            </a:r>
          </a:p>
        </p:txBody>
      </p:sp>
      <p:sp>
        <p:nvSpPr>
          <p:cNvPr id="6" name="Espace réservé du numéro de diapositive 5"/>
          <p:cNvSpPr>
            <a:spLocks noGrp="1"/>
          </p:cNvSpPr>
          <p:nvPr>
            <p:ph type="sldNum" sz="quarter" idx="12"/>
          </p:nvPr>
        </p:nvSpPr>
        <p:spPr bwMode="gray">
          <a:xfrm>
            <a:off x="5414" y="6405033"/>
            <a:ext cx="472953" cy="452967"/>
          </a:xfrm>
        </p:spPr>
        <p:txBody>
          <a:bodyPr/>
          <a:lstStyle>
            <a:lvl1pPr>
              <a:defRPr sz="133">
                <a:solidFill>
                  <a:schemeClr val="bg1">
                    <a:alpha val="0"/>
                  </a:schemeClr>
                </a:solidFill>
              </a:defRPr>
            </a:lvl1pPr>
          </a:lstStyle>
          <a:p>
            <a:fld id="{10C140CD-8AED-46FF-A9A2-77308F3F39AE}" type="slidenum">
              <a:rPr lang="en-US" noProof="0" smtClean="0"/>
              <a:pPr/>
              <a:t>‹N°›</a:t>
            </a:fld>
            <a:endParaRPr lang="en-US" noProof="0" dirty="0"/>
          </a:p>
        </p:txBody>
      </p:sp>
      <p:pic>
        <p:nvPicPr>
          <p:cNvPr id="425" name="Image 4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5256000" y="6048788"/>
            <a:ext cx="1680000" cy="378304"/>
          </a:xfrm>
          <a:prstGeom prst="rect">
            <a:avLst/>
          </a:prstGeom>
        </p:spPr>
      </p:pic>
      <p:sp>
        <p:nvSpPr>
          <p:cNvPr id="8" name="Espace réservé du texte 7"/>
          <p:cNvSpPr>
            <a:spLocks noGrp="1"/>
          </p:cNvSpPr>
          <p:nvPr>
            <p:ph type="body" sz="quarter" idx="21" hasCustomPrompt="1"/>
          </p:nvPr>
        </p:nvSpPr>
        <p:spPr>
          <a:xfrm>
            <a:off x="480000" y="3571200"/>
            <a:ext cx="11236800" cy="1579200"/>
          </a:xfrm>
        </p:spPr>
        <p:txBody>
          <a:bodyPr anchor="b" anchorCtr="0"/>
          <a:lstStyle>
            <a:lvl1pPr marL="0" indent="0">
              <a:lnSpc>
                <a:spcPct val="95000"/>
              </a:lnSpc>
              <a:buFont typeface="Arial" panose="020B0604020202020204" pitchFamily="34" charset="0"/>
              <a:buNone/>
              <a:defRPr sz="2893"/>
            </a:lvl1pPr>
            <a:lvl2pPr marL="0" indent="0">
              <a:lnSpc>
                <a:spcPct val="95000"/>
              </a:lnSpc>
              <a:buNone/>
              <a:defRPr sz="2133"/>
            </a:lvl2pPr>
          </a:lstStyle>
          <a:p>
            <a:pPr lvl="0"/>
            <a:r>
              <a:rPr lang="en-US" noProof="0" dirty="0"/>
              <a:t>Title</a:t>
            </a:r>
          </a:p>
          <a:p>
            <a:pPr lvl="1"/>
            <a:r>
              <a:rPr lang="en-US" noProof="0" dirty="0"/>
              <a:t>Subtitle</a:t>
            </a:r>
          </a:p>
        </p:txBody>
      </p:sp>
      <p:sp>
        <p:nvSpPr>
          <p:cNvPr id="15" name="Text Box 10"/>
          <p:cNvSpPr txBox="1">
            <a:spLocks noChangeArrowheads="1"/>
          </p:cNvSpPr>
          <p:nvPr userDrawn="1"/>
        </p:nvSpPr>
        <p:spPr bwMode="gray">
          <a:xfrm rot="5400000" flipV="1">
            <a:off x="1346437" y="5835498"/>
            <a:ext cx="143565" cy="1475317"/>
          </a:xfrm>
          <a:prstGeom prst="rect">
            <a:avLst/>
          </a:prstGeom>
          <a:noFill/>
          <a:ln w="9525">
            <a:noFill/>
            <a:miter lim="800000"/>
            <a:headEnd/>
            <a:tailEnd/>
          </a:ln>
          <a:effectLst/>
        </p:spPr>
        <p:txBody>
          <a:bodyPr vert="eaVert" lIns="0" tIns="0" rIns="0" bIns="0">
            <a:spAutoFit/>
          </a:bodyPr>
          <a:lstStyle>
            <a:defPPr>
              <a:defRPr lang="fr-FR"/>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defRPr/>
            </a:pPr>
            <a:r>
              <a:rPr lang="pt-BR" sz="933" kern="1200" dirty="0">
                <a:solidFill>
                  <a:srgbClr val="464B69"/>
                </a:solidFill>
                <a:latin typeface="Arial" charset="0"/>
                <a:ea typeface="+mn-ea"/>
                <a:cs typeface="+mn-cs"/>
              </a:rPr>
              <a:t>F 335 E R01 2017-06 </a:t>
            </a:r>
          </a:p>
        </p:txBody>
      </p:sp>
    </p:spTree>
    <p:extLst>
      <p:ext uri="{BB962C8B-B14F-4D97-AF65-F5344CB8AC3E}">
        <p14:creationId xmlns:p14="http://schemas.microsoft.com/office/powerpoint/2010/main" val="1381463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ver &amp; Visual">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478368" y="5360638"/>
            <a:ext cx="11235265" cy="612645"/>
          </a:xfrm>
        </p:spPr>
        <p:txBody>
          <a:bodyPr/>
          <a:lstStyle>
            <a:lvl1pPr marL="0" indent="0" algn="ctr">
              <a:buNone/>
              <a:defRPr sz="1467" b="1">
                <a:solidFill>
                  <a:schemeClr val="accent4"/>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a:t>00.00.2017</a:t>
            </a:r>
          </a:p>
        </p:txBody>
      </p:sp>
      <p:sp>
        <p:nvSpPr>
          <p:cNvPr id="4" name="Espace réservé de la date 3"/>
          <p:cNvSpPr>
            <a:spLocks noGrp="1"/>
          </p:cNvSpPr>
          <p:nvPr>
            <p:ph type="dt" sz="half" idx="10"/>
          </p:nvPr>
        </p:nvSpPr>
        <p:spPr bwMode="gray"/>
        <p:txBody>
          <a:bodyPr/>
          <a:lstStyle>
            <a:lvl1pPr>
              <a:defRPr sz="133">
                <a:solidFill>
                  <a:schemeClr val="bg1">
                    <a:alpha val="0"/>
                  </a:schemeClr>
                </a:solidFill>
              </a:defRPr>
            </a:lvl1pPr>
          </a:lstStyle>
          <a:p>
            <a:r>
              <a:rPr lang="fr-FR" noProof="0"/>
              <a:t>Date</a:t>
            </a:r>
            <a:endParaRPr lang="en-US" noProof="0" dirty="0"/>
          </a:p>
        </p:txBody>
      </p:sp>
      <p:sp>
        <p:nvSpPr>
          <p:cNvPr id="5" name="Espace réservé du pied de page 4"/>
          <p:cNvSpPr>
            <a:spLocks noGrp="1"/>
          </p:cNvSpPr>
          <p:nvPr>
            <p:ph type="ftr" sz="quarter" idx="11"/>
          </p:nvPr>
        </p:nvSpPr>
        <p:spPr bwMode="gray">
          <a:xfrm>
            <a:off x="1" y="6405033"/>
            <a:ext cx="478367" cy="452967"/>
          </a:xfrm>
        </p:spPr>
        <p:txBody>
          <a:bodyPr/>
          <a:lstStyle>
            <a:lvl1pPr>
              <a:defRPr sz="133">
                <a:solidFill>
                  <a:schemeClr val="bg1">
                    <a:alpha val="0"/>
                  </a:schemeClr>
                </a:solidFill>
              </a:defRPr>
            </a:lvl1pPr>
          </a:lstStyle>
          <a:p>
            <a:r>
              <a:rPr lang="en-US" noProof="0"/>
              <a:t>Presentation title</a:t>
            </a:r>
            <a:endParaRPr lang="en-US" noProof="0" dirty="0"/>
          </a:p>
        </p:txBody>
      </p:sp>
      <p:sp>
        <p:nvSpPr>
          <p:cNvPr id="6" name="Espace réservé du numéro de diapositive 5"/>
          <p:cNvSpPr>
            <a:spLocks noGrp="1"/>
          </p:cNvSpPr>
          <p:nvPr>
            <p:ph type="sldNum" sz="quarter" idx="12"/>
          </p:nvPr>
        </p:nvSpPr>
        <p:spPr bwMode="gray">
          <a:xfrm>
            <a:off x="5414" y="6405033"/>
            <a:ext cx="472953" cy="452967"/>
          </a:xfrm>
        </p:spPr>
        <p:txBody>
          <a:bodyPr/>
          <a:lstStyle>
            <a:lvl1pPr>
              <a:defRPr sz="133">
                <a:solidFill>
                  <a:schemeClr val="bg1">
                    <a:alpha val="0"/>
                  </a:schemeClr>
                </a:solidFill>
              </a:defRPr>
            </a:lvl1pPr>
          </a:lstStyle>
          <a:p>
            <a:fld id="{10C140CD-8AED-46FF-A9A2-77308F3F39AE}" type="slidenum">
              <a:rPr lang="en-US" noProof="0" smtClean="0"/>
              <a:pPr/>
              <a:t>‹N°›</a:t>
            </a:fld>
            <a:endParaRPr lang="en-US" noProof="0" dirty="0"/>
          </a:p>
        </p:txBody>
      </p:sp>
      <p:sp>
        <p:nvSpPr>
          <p:cNvPr id="9" name="Espace réservé pour une image  11"/>
          <p:cNvSpPr>
            <a:spLocks noGrp="1"/>
          </p:cNvSpPr>
          <p:nvPr>
            <p:ph type="pic" sz="quarter" idx="14" hasCustomPrompt="1"/>
          </p:nvPr>
        </p:nvSpPr>
        <p:spPr bwMode="gray">
          <a:xfrm>
            <a:off x="0" y="0"/>
            <a:ext cx="12192000" cy="3552000"/>
          </a:xfrm>
          <a:solidFill>
            <a:srgbClr val="EAEAEA"/>
          </a:solidFill>
        </p:spPr>
        <p:txBody>
          <a:bodyPr tIns="540000" anchor="ctr" anchorCtr="0"/>
          <a:lstStyle>
            <a:lvl1pPr>
              <a:defRPr sz="1333"/>
            </a:lvl1pPr>
          </a:lstStyle>
          <a:p>
            <a:r>
              <a:rPr lang="en-US" noProof="0" dirty="0"/>
              <a:t>Select the icon to insert a picture</a:t>
            </a: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5256000" y="6048788"/>
            <a:ext cx="1680000" cy="378304"/>
          </a:xfrm>
          <a:prstGeom prst="rect">
            <a:avLst/>
          </a:prstGeom>
        </p:spPr>
      </p:pic>
      <p:sp>
        <p:nvSpPr>
          <p:cNvPr id="10" name="Espace réservé du texte 7"/>
          <p:cNvSpPr>
            <a:spLocks noGrp="1"/>
          </p:cNvSpPr>
          <p:nvPr>
            <p:ph type="body" sz="quarter" idx="21" hasCustomPrompt="1"/>
          </p:nvPr>
        </p:nvSpPr>
        <p:spPr>
          <a:xfrm>
            <a:off x="480000" y="3571200"/>
            <a:ext cx="11236800" cy="1579200"/>
          </a:xfrm>
        </p:spPr>
        <p:txBody>
          <a:bodyPr anchor="b" anchorCtr="0"/>
          <a:lstStyle>
            <a:lvl1pPr marL="0" indent="0">
              <a:lnSpc>
                <a:spcPct val="95000"/>
              </a:lnSpc>
              <a:buFont typeface="Arial" panose="020B0604020202020204" pitchFamily="34" charset="0"/>
              <a:buNone/>
              <a:defRPr sz="2893"/>
            </a:lvl1pPr>
            <a:lvl2pPr marL="0" indent="0">
              <a:lnSpc>
                <a:spcPct val="95000"/>
              </a:lnSpc>
              <a:buNone/>
              <a:defRPr sz="2133"/>
            </a:lvl2pPr>
          </a:lstStyle>
          <a:p>
            <a:pPr lvl="0"/>
            <a:r>
              <a:rPr lang="en-US" noProof="0" dirty="0"/>
              <a:t>Title</a:t>
            </a:r>
          </a:p>
          <a:p>
            <a:pPr lvl="1"/>
            <a:r>
              <a:rPr lang="en-US" noProof="0" dirty="0"/>
              <a:t>Subtitle</a:t>
            </a:r>
          </a:p>
        </p:txBody>
      </p:sp>
      <p:sp>
        <p:nvSpPr>
          <p:cNvPr id="11" name="Text Box 10"/>
          <p:cNvSpPr txBox="1">
            <a:spLocks noChangeArrowheads="1"/>
          </p:cNvSpPr>
          <p:nvPr userDrawn="1"/>
        </p:nvSpPr>
        <p:spPr bwMode="gray">
          <a:xfrm rot="5400000" flipV="1">
            <a:off x="1346437" y="5835498"/>
            <a:ext cx="143565" cy="1475317"/>
          </a:xfrm>
          <a:prstGeom prst="rect">
            <a:avLst/>
          </a:prstGeom>
          <a:noFill/>
          <a:ln w="9525">
            <a:noFill/>
            <a:miter lim="800000"/>
            <a:headEnd/>
            <a:tailEnd/>
          </a:ln>
          <a:effectLst/>
        </p:spPr>
        <p:txBody>
          <a:bodyPr vert="eaVert" lIns="0" tIns="0" rIns="0" bIns="0">
            <a:spAutoFit/>
          </a:bodyPr>
          <a:lstStyle>
            <a:defPPr>
              <a:defRPr lang="fr-FR"/>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defRPr/>
            </a:pPr>
            <a:r>
              <a:rPr lang="pt-BR" sz="933" kern="1200" dirty="0">
                <a:solidFill>
                  <a:srgbClr val="464B69"/>
                </a:solidFill>
                <a:latin typeface="Arial" charset="0"/>
                <a:ea typeface="+mn-ea"/>
                <a:cs typeface="+mn-cs"/>
              </a:rPr>
              <a:t>F 335 E R01 2017-06 </a:t>
            </a:r>
          </a:p>
        </p:txBody>
      </p:sp>
    </p:spTree>
    <p:extLst>
      <p:ext uri="{BB962C8B-B14F-4D97-AF65-F5344CB8AC3E}">
        <p14:creationId xmlns:p14="http://schemas.microsoft.com/office/powerpoint/2010/main" val="40777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‹N°›</a:t>
            </a:fld>
            <a:endParaRPr lang="en-US" noProof="0" dirty="0"/>
          </a:p>
        </p:txBody>
      </p:sp>
      <p:sp>
        <p:nvSpPr>
          <p:cNvPr id="13" name="Espace réservé du pied de page 12"/>
          <p:cNvSpPr>
            <a:spLocks noGrp="1"/>
          </p:cNvSpPr>
          <p:nvPr>
            <p:ph type="ftr" sz="quarter" idx="12"/>
          </p:nvPr>
        </p:nvSpPr>
        <p:spPr bwMode="gray"/>
        <p:txBody>
          <a:bodyPr/>
          <a:lstStyle/>
          <a:p>
            <a:r>
              <a:rPr lang="en-US" noProof="0"/>
              <a:t>Presentation title</a:t>
            </a:r>
            <a:endParaRPr lang="en-US" noProof="0" dirty="0"/>
          </a:p>
        </p:txBody>
      </p:sp>
      <p:sp>
        <p:nvSpPr>
          <p:cNvPr id="4" name="Titre 3"/>
          <p:cNvSpPr>
            <a:spLocks noGrp="1"/>
          </p:cNvSpPr>
          <p:nvPr>
            <p:ph type="title" hasCustomPrompt="1"/>
          </p:nvPr>
        </p:nvSpPr>
        <p:spPr bwMode="gray"/>
        <p:txBody>
          <a:bodyPr/>
          <a:lstStyle>
            <a:lvl1pPr algn="l">
              <a:defRPr sz="4000" b="0">
                <a:solidFill>
                  <a:schemeClr val="accent4"/>
                </a:solidFill>
              </a:defRPr>
            </a:lvl1pPr>
          </a:lstStyle>
          <a:p>
            <a:r>
              <a:rPr lang="en-US" noProof="0" dirty="0"/>
              <a:t>Title</a:t>
            </a:r>
          </a:p>
        </p:txBody>
      </p:sp>
      <p:sp>
        <p:nvSpPr>
          <p:cNvPr id="5" name="Espace réservé du texte 4"/>
          <p:cNvSpPr>
            <a:spLocks noGrp="1"/>
          </p:cNvSpPr>
          <p:nvPr>
            <p:ph type="body" sz="quarter" idx="13" hasCustomPrompt="1"/>
          </p:nvPr>
        </p:nvSpPr>
        <p:spPr bwMode="gray">
          <a:xfrm>
            <a:off x="911424" y="1796819"/>
            <a:ext cx="576000" cy="576000"/>
          </a:xfrm>
        </p:spPr>
        <p:txBody>
          <a:bodyPr/>
          <a:lstStyle>
            <a:lvl1pPr algn="r">
              <a:defRPr sz="2667" b="1">
                <a:solidFill>
                  <a:schemeClr val="tx2"/>
                </a:solidFill>
              </a:defRPr>
            </a:lvl1pPr>
            <a:lvl2pPr algn="l">
              <a:defRPr/>
            </a:lvl2pPr>
          </a:lstStyle>
          <a:p>
            <a:pPr lvl="0"/>
            <a:r>
              <a:rPr lang="en-US" noProof="0" dirty="0"/>
              <a:t>00</a:t>
            </a:r>
          </a:p>
        </p:txBody>
      </p:sp>
      <p:sp>
        <p:nvSpPr>
          <p:cNvPr id="8" name="Espace réservé du texte 7"/>
          <p:cNvSpPr>
            <a:spLocks noGrp="1"/>
          </p:cNvSpPr>
          <p:nvPr>
            <p:ph type="body" sz="quarter" idx="14" hasCustomPrompt="1"/>
          </p:nvPr>
        </p:nvSpPr>
        <p:spPr bwMode="gray">
          <a:xfrm>
            <a:off x="1555702" y="1940761"/>
            <a:ext cx="10156921" cy="432123"/>
          </a:xfrm>
        </p:spPr>
        <p:txBody>
          <a:bodyPr/>
          <a:lstStyle>
            <a:lvl1pPr algn="l">
              <a:defRPr>
                <a:solidFill>
                  <a:schemeClr val="accent4"/>
                </a:solidFill>
              </a:defRPr>
            </a:lvl1pPr>
          </a:lstStyle>
          <a:p>
            <a:pPr lvl="0"/>
            <a:r>
              <a:rPr lang="en-US" noProof="0" dirty="0"/>
              <a:t>Text</a:t>
            </a:r>
          </a:p>
        </p:txBody>
      </p:sp>
      <p:sp>
        <p:nvSpPr>
          <p:cNvPr id="9" name="Espace réservé du texte 4"/>
          <p:cNvSpPr>
            <a:spLocks noGrp="1"/>
          </p:cNvSpPr>
          <p:nvPr>
            <p:ph type="body" sz="quarter" idx="15" hasCustomPrompt="1"/>
          </p:nvPr>
        </p:nvSpPr>
        <p:spPr bwMode="gray">
          <a:xfrm>
            <a:off x="911424" y="2478495"/>
            <a:ext cx="576000" cy="576000"/>
          </a:xfrm>
        </p:spPr>
        <p:txBody>
          <a:bodyPr/>
          <a:lstStyle>
            <a:lvl1pPr algn="r">
              <a:defRPr sz="2667" b="1">
                <a:solidFill>
                  <a:schemeClr val="tx2"/>
                </a:solidFill>
              </a:defRPr>
            </a:lvl1pPr>
            <a:lvl2pPr algn="l">
              <a:defRPr/>
            </a:lvl2pPr>
          </a:lstStyle>
          <a:p>
            <a:pPr lvl="0"/>
            <a:r>
              <a:rPr lang="en-US" noProof="0" dirty="0"/>
              <a:t>00</a:t>
            </a:r>
          </a:p>
        </p:txBody>
      </p:sp>
      <p:sp>
        <p:nvSpPr>
          <p:cNvPr id="10" name="Espace réservé du texte 7"/>
          <p:cNvSpPr>
            <a:spLocks noGrp="1"/>
          </p:cNvSpPr>
          <p:nvPr>
            <p:ph type="body" sz="quarter" idx="16" hasCustomPrompt="1"/>
          </p:nvPr>
        </p:nvSpPr>
        <p:spPr bwMode="gray">
          <a:xfrm>
            <a:off x="1555702" y="2622437"/>
            <a:ext cx="10156921" cy="432123"/>
          </a:xfrm>
        </p:spPr>
        <p:txBody>
          <a:bodyPr/>
          <a:lstStyle>
            <a:lvl1pPr algn="l">
              <a:defRPr>
                <a:solidFill>
                  <a:schemeClr val="accent4"/>
                </a:solidFill>
              </a:defRPr>
            </a:lvl1pPr>
          </a:lstStyle>
          <a:p>
            <a:pPr lvl="0"/>
            <a:r>
              <a:rPr lang="en-US" noProof="0" dirty="0"/>
              <a:t>Text</a:t>
            </a:r>
          </a:p>
        </p:txBody>
      </p:sp>
      <p:sp>
        <p:nvSpPr>
          <p:cNvPr id="14" name="Espace réservé du texte 4"/>
          <p:cNvSpPr>
            <a:spLocks noGrp="1"/>
          </p:cNvSpPr>
          <p:nvPr>
            <p:ph type="body" sz="quarter" idx="17" hasCustomPrompt="1"/>
          </p:nvPr>
        </p:nvSpPr>
        <p:spPr bwMode="gray">
          <a:xfrm>
            <a:off x="911424" y="3160171"/>
            <a:ext cx="576000" cy="576000"/>
          </a:xfrm>
        </p:spPr>
        <p:txBody>
          <a:bodyPr/>
          <a:lstStyle>
            <a:lvl1pPr algn="r">
              <a:defRPr sz="2667" b="1">
                <a:solidFill>
                  <a:schemeClr val="tx2"/>
                </a:solidFill>
              </a:defRPr>
            </a:lvl1pPr>
            <a:lvl2pPr algn="l">
              <a:defRPr/>
            </a:lvl2pPr>
          </a:lstStyle>
          <a:p>
            <a:pPr lvl="0"/>
            <a:r>
              <a:rPr lang="en-US" noProof="0" dirty="0"/>
              <a:t>00</a:t>
            </a:r>
          </a:p>
        </p:txBody>
      </p:sp>
      <p:sp>
        <p:nvSpPr>
          <p:cNvPr id="15" name="Espace réservé du texte 7"/>
          <p:cNvSpPr>
            <a:spLocks noGrp="1"/>
          </p:cNvSpPr>
          <p:nvPr>
            <p:ph type="body" sz="quarter" idx="18" hasCustomPrompt="1"/>
          </p:nvPr>
        </p:nvSpPr>
        <p:spPr bwMode="gray">
          <a:xfrm>
            <a:off x="1555702" y="3304113"/>
            <a:ext cx="10156921" cy="432123"/>
          </a:xfrm>
        </p:spPr>
        <p:txBody>
          <a:bodyPr/>
          <a:lstStyle>
            <a:lvl1pPr algn="l">
              <a:defRPr>
                <a:solidFill>
                  <a:schemeClr val="accent4"/>
                </a:solidFill>
              </a:defRPr>
            </a:lvl1pPr>
          </a:lstStyle>
          <a:p>
            <a:pPr lvl="0"/>
            <a:r>
              <a:rPr lang="en-US" noProof="0" dirty="0"/>
              <a:t>Text</a:t>
            </a:r>
          </a:p>
        </p:txBody>
      </p:sp>
      <p:sp>
        <p:nvSpPr>
          <p:cNvPr id="16" name="Espace réservé du texte 4"/>
          <p:cNvSpPr>
            <a:spLocks noGrp="1"/>
          </p:cNvSpPr>
          <p:nvPr>
            <p:ph type="body" sz="quarter" idx="19" hasCustomPrompt="1"/>
          </p:nvPr>
        </p:nvSpPr>
        <p:spPr bwMode="gray">
          <a:xfrm>
            <a:off x="911424" y="3841847"/>
            <a:ext cx="576000" cy="576000"/>
          </a:xfrm>
        </p:spPr>
        <p:txBody>
          <a:bodyPr/>
          <a:lstStyle>
            <a:lvl1pPr algn="r">
              <a:defRPr sz="2667" b="1">
                <a:solidFill>
                  <a:schemeClr val="tx2"/>
                </a:solidFill>
              </a:defRPr>
            </a:lvl1pPr>
            <a:lvl2pPr algn="l">
              <a:defRPr/>
            </a:lvl2pPr>
          </a:lstStyle>
          <a:p>
            <a:pPr lvl="0"/>
            <a:r>
              <a:rPr lang="en-US" noProof="0" dirty="0"/>
              <a:t>00</a:t>
            </a:r>
          </a:p>
        </p:txBody>
      </p:sp>
      <p:sp>
        <p:nvSpPr>
          <p:cNvPr id="17" name="Espace réservé du texte 7"/>
          <p:cNvSpPr>
            <a:spLocks noGrp="1"/>
          </p:cNvSpPr>
          <p:nvPr>
            <p:ph type="body" sz="quarter" idx="20" hasCustomPrompt="1"/>
          </p:nvPr>
        </p:nvSpPr>
        <p:spPr bwMode="gray">
          <a:xfrm>
            <a:off x="1555702" y="3985789"/>
            <a:ext cx="10156921" cy="432123"/>
          </a:xfrm>
        </p:spPr>
        <p:txBody>
          <a:bodyPr/>
          <a:lstStyle>
            <a:lvl1pPr algn="l">
              <a:defRPr>
                <a:solidFill>
                  <a:schemeClr val="accent4"/>
                </a:solidFill>
              </a:defRPr>
            </a:lvl1pPr>
          </a:lstStyle>
          <a:p>
            <a:pPr lvl="0"/>
            <a:r>
              <a:rPr lang="en-US" noProof="0" dirty="0"/>
              <a:t>Text</a:t>
            </a:r>
          </a:p>
        </p:txBody>
      </p:sp>
      <p:sp>
        <p:nvSpPr>
          <p:cNvPr id="18" name="Espace réservé du texte 4"/>
          <p:cNvSpPr>
            <a:spLocks noGrp="1"/>
          </p:cNvSpPr>
          <p:nvPr>
            <p:ph type="body" sz="quarter" idx="21" hasCustomPrompt="1"/>
          </p:nvPr>
        </p:nvSpPr>
        <p:spPr bwMode="gray">
          <a:xfrm>
            <a:off x="911424" y="4523523"/>
            <a:ext cx="576000" cy="576000"/>
          </a:xfrm>
        </p:spPr>
        <p:txBody>
          <a:bodyPr/>
          <a:lstStyle>
            <a:lvl1pPr algn="r">
              <a:defRPr sz="2667" b="1">
                <a:solidFill>
                  <a:schemeClr val="tx2"/>
                </a:solidFill>
              </a:defRPr>
            </a:lvl1pPr>
            <a:lvl2pPr algn="l">
              <a:defRPr/>
            </a:lvl2pPr>
          </a:lstStyle>
          <a:p>
            <a:pPr lvl="0"/>
            <a:r>
              <a:rPr lang="en-US" noProof="0" dirty="0"/>
              <a:t>00</a:t>
            </a:r>
          </a:p>
        </p:txBody>
      </p:sp>
      <p:sp>
        <p:nvSpPr>
          <p:cNvPr id="19" name="Espace réservé du texte 7"/>
          <p:cNvSpPr>
            <a:spLocks noGrp="1"/>
          </p:cNvSpPr>
          <p:nvPr>
            <p:ph type="body" sz="quarter" idx="22" hasCustomPrompt="1"/>
          </p:nvPr>
        </p:nvSpPr>
        <p:spPr bwMode="gray">
          <a:xfrm>
            <a:off x="1555702" y="4667465"/>
            <a:ext cx="10156921" cy="432123"/>
          </a:xfrm>
        </p:spPr>
        <p:txBody>
          <a:bodyPr/>
          <a:lstStyle>
            <a:lvl1pPr algn="l">
              <a:defRPr>
                <a:solidFill>
                  <a:schemeClr val="accent4"/>
                </a:solidFill>
              </a:defRPr>
            </a:lvl1pPr>
          </a:lstStyle>
          <a:p>
            <a:pPr lvl="0"/>
            <a:r>
              <a:rPr lang="en-US" noProof="0" dirty="0"/>
              <a:t>Text</a:t>
            </a:r>
          </a:p>
        </p:txBody>
      </p:sp>
      <p:sp>
        <p:nvSpPr>
          <p:cNvPr id="20" name="Espace réservé du texte 4"/>
          <p:cNvSpPr>
            <a:spLocks noGrp="1"/>
          </p:cNvSpPr>
          <p:nvPr>
            <p:ph type="body" sz="quarter" idx="23" hasCustomPrompt="1"/>
          </p:nvPr>
        </p:nvSpPr>
        <p:spPr bwMode="gray">
          <a:xfrm>
            <a:off x="911424" y="5205197"/>
            <a:ext cx="576000" cy="576000"/>
          </a:xfrm>
        </p:spPr>
        <p:txBody>
          <a:bodyPr/>
          <a:lstStyle>
            <a:lvl1pPr algn="r">
              <a:defRPr sz="2667" b="1">
                <a:solidFill>
                  <a:schemeClr val="tx2"/>
                </a:solidFill>
              </a:defRPr>
            </a:lvl1pPr>
            <a:lvl2pPr algn="l">
              <a:defRPr/>
            </a:lvl2pPr>
          </a:lstStyle>
          <a:p>
            <a:pPr lvl="0"/>
            <a:r>
              <a:rPr lang="en-US" noProof="0" dirty="0"/>
              <a:t>00</a:t>
            </a:r>
          </a:p>
        </p:txBody>
      </p:sp>
      <p:sp>
        <p:nvSpPr>
          <p:cNvPr id="21" name="Espace réservé du texte 7"/>
          <p:cNvSpPr>
            <a:spLocks noGrp="1"/>
          </p:cNvSpPr>
          <p:nvPr>
            <p:ph type="body" sz="quarter" idx="24" hasCustomPrompt="1"/>
          </p:nvPr>
        </p:nvSpPr>
        <p:spPr bwMode="gray">
          <a:xfrm>
            <a:off x="1555702" y="5349140"/>
            <a:ext cx="10156921" cy="432123"/>
          </a:xfrm>
        </p:spPr>
        <p:txBody>
          <a:bodyPr/>
          <a:lstStyle>
            <a:lvl1pPr algn="l">
              <a:defRPr>
                <a:solidFill>
                  <a:schemeClr val="accent4"/>
                </a:solidFill>
              </a:defRPr>
            </a:lvl1pPr>
          </a:lstStyle>
          <a:p>
            <a:pPr lvl="0"/>
            <a:r>
              <a:rPr lang="en-US" noProof="0" dirty="0"/>
              <a:t>Text</a:t>
            </a:r>
          </a:p>
        </p:txBody>
      </p:sp>
    </p:spTree>
    <p:extLst>
      <p:ext uri="{BB962C8B-B14F-4D97-AF65-F5344CB8AC3E}">
        <p14:creationId xmlns:p14="http://schemas.microsoft.com/office/powerpoint/2010/main" val="534980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3 colum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‹N°›</a:t>
            </a:fld>
            <a:endParaRPr lang="en-US" noProof="0" dirty="0"/>
          </a:p>
        </p:txBody>
      </p:sp>
      <p:sp>
        <p:nvSpPr>
          <p:cNvPr id="13" name="Espace réservé du pied de page 12"/>
          <p:cNvSpPr>
            <a:spLocks noGrp="1"/>
          </p:cNvSpPr>
          <p:nvPr>
            <p:ph type="ftr" sz="quarter" idx="12"/>
          </p:nvPr>
        </p:nvSpPr>
        <p:spPr bwMode="gray"/>
        <p:txBody>
          <a:bodyPr/>
          <a:lstStyle>
            <a:lvl1pPr>
              <a:defRPr/>
            </a:lvl1pPr>
          </a:lstStyle>
          <a:p>
            <a:r>
              <a:rPr lang="en-US" dirty="0"/>
              <a:t>Technical Unit Powertrain</a:t>
            </a:r>
          </a:p>
        </p:txBody>
      </p:sp>
      <p:sp>
        <p:nvSpPr>
          <p:cNvPr id="4" name="Titre 3"/>
          <p:cNvSpPr>
            <a:spLocks noGrp="1"/>
          </p:cNvSpPr>
          <p:nvPr>
            <p:ph type="title" hasCustomPrompt="1"/>
          </p:nvPr>
        </p:nvSpPr>
        <p:spPr bwMode="gray"/>
        <p:txBody>
          <a:bodyPr/>
          <a:lstStyle>
            <a:lvl1pPr algn="l">
              <a:defRPr sz="4000" b="0">
                <a:solidFill>
                  <a:schemeClr val="accent4"/>
                </a:solidFill>
              </a:defRPr>
            </a:lvl1pPr>
          </a:lstStyle>
          <a:p>
            <a:r>
              <a:rPr lang="en-US" noProof="0" dirty="0"/>
              <a:t>Title</a:t>
            </a:r>
          </a:p>
        </p:txBody>
      </p:sp>
      <p:sp>
        <p:nvSpPr>
          <p:cNvPr id="5" name="Espace réservé du texte 4"/>
          <p:cNvSpPr>
            <a:spLocks noGrp="1"/>
          </p:cNvSpPr>
          <p:nvPr>
            <p:ph type="body" sz="quarter" idx="13" hasCustomPrompt="1"/>
          </p:nvPr>
        </p:nvSpPr>
        <p:spPr bwMode="gray">
          <a:xfrm>
            <a:off x="911488" y="2276947"/>
            <a:ext cx="576000" cy="576000"/>
          </a:xfrm>
        </p:spPr>
        <p:txBody>
          <a:bodyPr/>
          <a:lstStyle>
            <a:lvl1pPr algn="r">
              <a:defRPr sz="2667" b="1">
                <a:solidFill>
                  <a:schemeClr val="tx2"/>
                </a:solidFill>
              </a:defRPr>
            </a:lvl1pPr>
            <a:lvl2pPr algn="l">
              <a:defRPr/>
            </a:lvl2pPr>
          </a:lstStyle>
          <a:p>
            <a:pPr lvl="0"/>
            <a:r>
              <a:rPr lang="en-US" noProof="0" dirty="0"/>
              <a:t>00</a:t>
            </a:r>
          </a:p>
        </p:txBody>
      </p:sp>
      <p:sp>
        <p:nvSpPr>
          <p:cNvPr id="8" name="Espace réservé du texte 7"/>
          <p:cNvSpPr>
            <a:spLocks noGrp="1"/>
          </p:cNvSpPr>
          <p:nvPr>
            <p:ph type="body" sz="quarter" idx="14" hasCustomPrompt="1"/>
          </p:nvPr>
        </p:nvSpPr>
        <p:spPr bwMode="gray">
          <a:xfrm>
            <a:off x="1555767" y="2420889"/>
            <a:ext cx="2880000" cy="673100"/>
          </a:xfrm>
        </p:spPr>
        <p:txBody>
          <a:bodyPr/>
          <a:lstStyle>
            <a:lvl1pPr algn="l">
              <a:defRPr>
                <a:solidFill>
                  <a:schemeClr val="accent4"/>
                </a:solidFill>
              </a:defRPr>
            </a:lvl1pPr>
          </a:lstStyle>
          <a:p>
            <a:pPr lvl="0"/>
            <a:r>
              <a:rPr lang="en-US" noProof="0" dirty="0"/>
              <a:t>Text</a:t>
            </a:r>
          </a:p>
        </p:txBody>
      </p:sp>
      <p:sp>
        <p:nvSpPr>
          <p:cNvPr id="9" name="Espace réservé du texte 4"/>
          <p:cNvSpPr>
            <a:spLocks noGrp="1"/>
          </p:cNvSpPr>
          <p:nvPr>
            <p:ph type="body" sz="quarter" idx="15" hasCustomPrompt="1"/>
          </p:nvPr>
        </p:nvSpPr>
        <p:spPr bwMode="gray">
          <a:xfrm>
            <a:off x="911488" y="3155365"/>
            <a:ext cx="576000" cy="576000"/>
          </a:xfrm>
        </p:spPr>
        <p:txBody>
          <a:bodyPr/>
          <a:lstStyle>
            <a:lvl1pPr algn="r">
              <a:defRPr sz="2667" b="1">
                <a:solidFill>
                  <a:schemeClr val="tx2"/>
                </a:solidFill>
              </a:defRPr>
            </a:lvl1pPr>
            <a:lvl2pPr algn="l">
              <a:defRPr/>
            </a:lvl2pPr>
          </a:lstStyle>
          <a:p>
            <a:pPr lvl="0"/>
            <a:r>
              <a:rPr lang="en-US" noProof="0" dirty="0"/>
              <a:t>00</a:t>
            </a:r>
          </a:p>
        </p:txBody>
      </p:sp>
      <p:sp>
        <p:nvSpPr>
          <p:cNvPr id="10" name="Espace réservé du texte 7"/>
          <p:cNvSpPr>
            <a:spLocks noGrp="1"/>
          </p:cNvSpPr>
          <p:nvPr>
            <p:ph type="body" sz="quarter" idx="16" hasCustomPrompt="1"/>
          </p:nvPr>
        </p:nvSpPr>
        <p:spPr bwMode="gray">
          <a:xfrm>
            <a:off x="1555767" y="3299307"/>
            <a:ext cx="2880000" cy="673100"/>
          </a:xfrm>
        </p:spPr>
        <p:txBody>
          <a:bodyPr/>
          <a:lstStyle>
            <a:lvl1pPr algn="l">
              <a:defRPr>
                <a:solidFill>
                  <a:schemeClr val="accent4"/>
                </a:solidFill>
              </a:defRPr>
            </a:lvl1pPr>
          </a:lstStyle>
          <a:p>
            <a:pPr lvl="0"/>
            <a:r>
              <a:rPr lang="en-US" noProof="0" dirty="0"/>
              <a:t>Text</a:t>
            </a:r>
          </a:p>
        </p:txBody>
      </p:sp>
      <p:sp>
        <p:nvSpPr>
          <p:cNvPr id="14" name="Espace réservé du texte 4"/>
          <p:cNvSpPr>
            <a:spLocks noGrp="1"/>
          </p:cNvSpPr>
          <p:nvPr>
            <p:ph type="body" sz="quarter" idx="17" hasCustomPrompt="1"/>
          </p:nvPr>
        </p:nvSpPr>
        <p:spPr bwMode="gray">
          <a:xfrm>
            <a:off x="911488" y="4033785"/>
            <a:ext cx="576000" cy="576000"/>
          </a:xfrm>
        </p:spPr>
        <p:txBody>
          <a:bodyPr/>
          <a:lstStyle>
            <a:lvl1pPr algn="r">
              <a:defRPr sz="2667" b="1">
                <a:solidFill>
                  <a:schemeClr val="tx2"/>
                </a:solidFill>
              </a:defRPr>
            </a:lvl1pPr>
            <a:lvl2pPr algn="l">
              <a:defRPr/>
            </a:lvl2pPr>
          </a:lstStyle>
          <a:p>
            <a:pPr lvl="0"/>
            <a:r>
              <a:rPr lang="en-US" noProof="0" dirty="0"/>
              <a:t>00</a:t>
            </a:r>
          </a:p>
        </p:txBody>
      </p:sp>
      <p:sp>
        <p:nvSpPr>
          <p:cNvPr id="15" name="Espace réservé du texte 7"/>
          <p:cNvSpPr>
            <a:spLocks noGrp="1"/>
          </p:cNvSpPr>
          <p:nvPr>
            <p:ph type="body" sz="quarter" idx="18" hasCustomPrompt="1"/>
          </p:nvPr>
        </p:nvSpPr>
        <p:spPr bwMode="gray">
          <a:xfrm>
            <a:off x="1555767" y="4177727"/>
            <a:ext cx="2880000" cy="673100"/>
          </a:xfrm>
        </p:spPr>
        <p:txBody>
          <a:bodyPr/>
          <a:lstStyle>
            <a:lvl1pPr algn="l">
              <a:defRPr>
                <a:solidFill>
                  <a:schemeClr val="accent4"/>
                </a:solidFill>
              </a:defRPr>
            </a:lvl1pPr>
          </a:lstStyle>
          <a:p>
            <a:pPr lvl="0"/>
            <a:r>
              <a:rPr lang="en-US" noProof="0" dirty="0"/>
              <a:t>Text</a:t>
            </a:r>
          </a:p>
        </p:txBody>
      </p:sp>
      <p:sp>
        <p:nvSpPr>
          <p:cNvPr id="16" name="Espace réservé du texte 4"/>
          <p:cNvSpPr>
            <a:spLocks noGrp="1"/>
          </p:cNvSpPr>
          <p:nvPr>
            <p:ph type="body" sz="quarter" idx="19" hasCustomPrompt="1"/>
          </p:nvPr>
        </p:nvSpPr>
        <p:spPr bwMode="gray">
          <a:xfrm>
            <a:off x="4530773" y="2276947"/>
            <a:ext cx="576000" cy="576000"/>
          </a:xfrm>
        </p:spPr>
        <p:txBody>
          <a:bodyPr/>
          <a:lstStyle>
            <a:lvl1pPr algn="r">
              <a:defRPr sz="2667" b="1">
                <a:solidFill>
                  <a:schemeClr val="tx2"/>
                </a:solidFill>
              </a:defRPr>
            </a:lvl1pPr>
            <a:lvl2pPr algn="l">
              <a:defRPr/>
            </a:lvl2pPr>
          </a:lstStyle>
          <a:p>
            <a:pPr lvl="0"/>
            <a:r>
              <a:rPr lang="en-US" noProof="0" dirty="0"/>
              <a:t>00</a:t>
            </a:r>
          </a:p>
        </p:txBody>
      </p:sp>
      <p:sp>
        <p:nvSpPr>
          <p:cNvPr id="17" name="Espace réservé du texte 7"/>
          <p:cNvSpPr>
            <a:spLocks noGrp="1"/>
          </p:cNvSpPr>
          <p:nvPr>
            <p:ph type="body" sz="quarter" idx="20" hasCustomPrompt="1"/>
          </p:nvPr>
        </p:nvSpPr>
        <p:spPr bwMode="gray">
          <a:xfrm>
            <a:off x="5175052" y="2420889"/>
            <a:ext cx="2880000" cy="673100"/>
          </a:xfrm>
        </p:spPr>
        <p:txBody>
          <a:bodyPr/>
          <a:lstStyle>
            <a:lvl1pPr algn="l">
              <a:defRPr>
                <a:solidFill>
                  <a:schemeClr val="accent4"/>
                </a:solidFill>
              </a:defRPr>
            </a:lvl1pPr>
          </a:lstStyle>
          <a:p>
            <a:pPr lvl="0"/>
            <a:r>
              <a:rPr lang="en-US" noProof="0" dirty="0"/>
              <a:t>Text</a:t>
            </a:r>
          </a:p>
        </p:txBody>
      </p:sp>
      <p:sp>
        <p:nvSpPr>
          <p:cNvPr id="18" name="Espace réservé du texte 4"/>
          <p:cNvSpPr>
            <a:spLocks noGrp="1"/>
          </p:cNvSpPr>
          <p:nvPr>
            <p:ph type="body" sz="quarter" idx="21" hasCustomPrompt="1"/>
          </p:nvPr>
        </p:nvSpPr>
        <p:spPr bwMode="gray">
          <a:xfrm>
            <a:off x="4530773" y="3155365"/>
            <a:ext cx="576000" cy="576000"/>
          </a:xfrm>
        </p:spPr>
        <p:txBody>
          <a:bodyPr/>
          <a:lstStyle>
            <a:lvl1pPr algn="r">
              <a:defRPr sz="2667" b="1">
                <a:solidFill>
                  <a:schemeClr val="tx2"/>
                </a:solidFill>
              </a:defRPr>
            </a:lvl1pPr>
            <a:lvl2pPr algn="l">
              <a:defRPr/>
            </a:lvl2pPr>
          </a:lstStyle>
          <a:p>
            <a:pPr lvl="0"/>
            <a:r>
              <a:rPr lang="en-US" noProof="0" dirty="0"/>
              <a:t>00</a:t>
            </a:r>
          </a:p>
        </p:txBody>
      </p:sp>
      <p:sp>
        <p:nvSpPr>
          <p:cNvPr id="19" name="Espace réservé du texte 7"/>
          <p:cNvSpPr>
            <a:spLocks noGrp="1"/>
          </p:cNvSpPr>
          <p:nvPr>
            <p:ph type="body" sz="quarter" idx="22" hasCustomPrompt="1"/>
          </p:nvPr>
        </p:nvSpPr>
        <p:spPr bwMode="gray">
          <a:xfrm>
            <a:off x="5175052" y="3299307"/>
            <a:ext cx="2880000" cy="673100"/>
          </a:xfrm>
        </p:spPr>
        <p:txBody>
          <a:bodyPr/>
          <a:lstStyle>
            <a:lvl1pPr algn="l">
              <a:defRPr>
                <a:solidFill>
                  <a:schemeClr val="accent4"/>
                </a:solidFill>
              </a:defRPr>
            </a:lvl1pPr>
          </a:lstStyle>
          <a:p>
            <a:pPr lvl="0"/>
            <a:r>
              <a:rPr lang="en-US" noProof="0" dirty="0"/>
              <a:t>Text</a:t>
            </a:r>
          </a:p>
        </p:txBody>
      </p:sp>
      <p:sp>
        <p:nvSpPr>
          <p:cNvPr id="20" name="Espace réservé du texte 4"/>
          <p:cNvSpPr>
            <a:spLocks noGrp="1"/>
          </p:cNvSpPr>
          <p:nvPr>
            <p:ph type="body" sz="quarter" idx="23" hasCustomPrompt="1"/>
          </p:nvPr>
        </p:nvSpPr>
        <p:spPr bwMode="gray">
          <a:xfrm>
            <a:off x="4530773" y="4033785"/>
            <a:ext cx="576000" cy="576000"/>
          </a:xfrm>
        </p:spPr>
        <p:txBody>
          <a:bodyPr/>
          <a:lstStyle>
            <a:lvl1pPr algn="r">
              <a:defRPr sz="2667" b="1">
                <a:solidFill>
                  <a:schemeClr val="tx2"/>
                </a:solidFill>
              </a:defRPr>
            </a:lvl1pPr>
            <a:lvl2pPr algn="l">
              <a:defRPr/>
            </a:lvl2pPr>
          </a:lstStyle>
          <a:p>
            <a:pPr lvl="0"/>
            <a:r>
              <a:rPr lang="en-US" noProof="0" dirty="0"/>
              <a:t>00</a:t>
            </a:r>
          </a:p>
        </p:txBody>
      </p:sp>
      <p:sp>
        <p:nvSpPr>
          <p:cNvPr id="21" name="Espace réservé du texte 7"/>
          <p:cNvSpPr>
            <a:spLocks noGrp="1"/>
          </p:cNvSpPr>
          <p:nvPr>
            <p:ph type="body" sz="quarter" idx="24" hasCustomPrompt="1"/>
          </p:nvPr>
        </p:nvSpPr>
        <p:spPr bwMode="gray">
          <a:xfrm>
            <a:off x="5175052" y="4177727"/>
            <a:ext cx="2880000" cy="673100"/>
          </a:xfrm>
        </p:spPr>
        <p:txBody>
          <a:bodyPr/>
          <a:lstStyle>
            <a:lvl1pPr algn="l">
              <a:defRPr>
                <a:solidFill>
                  <a:schemeClr val="accent4"/>
                </a:solidFill>
              </a:defRPr>
            </a:lvl1pPr>
          </a:lstStyle>
          <a:p>
            <a:pPr lvl="0"/>
            <a:r>
              <a:rPr lang="en-US" noProof="0" dirty="0"/>
              <a:t>Text</a:t>
            </a:r>
          </a:p>
        </p:txBody>
      </p:sp>
      <p:sp>
        <p:nvSpPr>
          <p:cNvPr id="22" name="Espace réservé du texte 4"/>
          <p:cNvSpPr>
            <a:spLocks noGrp="1"/>
          </p:cNvSpPr>
          <p:nvPr>
            <p:ph type="body" sz="quarter" idx="25" hasCustomPrompt="1"/>
          </p:nvPr>
        </p:nvSpPr>
        <p:spPr bwMode="gray">
          <a:xfrm>
            <a:off x="8180735" y="2276947"/>
            <a:ext cx="576000" cy="576000"/>
          </a:xfrm>
        </p:spPr>
        <p:txBody>
          <a:bodyPr/>
          <a:lstStyle>
            <a:lvl1pPr algn="r">
              <a:defRPr sz="2667" b="1">
                <a:solidFill>
                  <a:schemeClr val="tx2"/>
                </a:solidFill>
              </a:defRPr>
            </a:lvl1pPr>
            <a:lvl2pPr algn="l">
              <a:defRPr/>
            </a:lvl2pPr>
          </a:lstStyle>
          <a:p>
            <a:pPr lvl="0"/>
            <a:r>
              <a:rPr lang="en-US" noProof="0" dirty="0"/>
              <a:t>00</a:t>
            </a:r>
          </a:p>
        </p:txBody>
      </p:sp>
      <p:sp>
        <p:nvSpPr>
          <p:cNvPr id="23" name="Espace réservé du texte 7"/>
          <p:cNvSpPr>
            <a:spLocks noGrp="1"/>
          </p:cNvSpPr>
          <p:nvPr>
            <p:ph type="body" sz="quarter" idx="26" hasCustomPrompt="1"/>
          </p:nvPr>
        </p:nvSpPr>
        <p:spPr bwMode="gray">
          <a:xfrm>
            <a:off x="8825013" y="2420889"/>
            <a:ext cx="2880000" cy="673100"/>
          </a:xfrm>
        </p:spPr>
        <p:txBody>
          <a:bodyPr/>
          <a:lstStyle>
            <a:lvl1pPr algn="l">
              <a:defRPr>
                <a:solidFill>
                  <a:schemeClr val="accent4"/>
                </a:solidFill>
              </a:defRPr>
            </a:lvl1pPr>
          </a:lstStyle>
          <a:p>
            <a:pPr lvl="0"/>
            <a:r>
              <a:rPr lang="en-US" noProof="0" dirty="0"/>
              <a:t>Text</a:t>
            </a:r>
          </a:p>
        </p:txBody>
      </p:sp>
      <p:sp>
        <p:nvSpPr>
          <p:cNvPr id="24" name="Espace réservé du texte 4"/>
          <p:cNvSpPr>
            <a:spLocks noGrp="1"/>
          </p:cNvSpPr>
          <p:nvPr>
            <p:ph type="body" sz="quarter" idx="27" hasCustomPrompt="1"/>
          </p:nvPr>
        </p:nvSpPr>
        <p:spPr bwMode="gray">
          <a:xfrm>
            <a:off x="8180735" y="3155365"/>
            <a:ext cx="576000" cy="576000"/>
          </a:xfrm>
        </p:spPr>
        <p:txBody>
          <a:bodyPr/>
          <a:lstStyle>
            <a:lvl1pPr algn="r">
              <a:defRPr sz="2667" b="1">
                <a:solidFill>
                  <a:schemeClr val="tx2"/>
                </a:solidFill>
              </a:defRPr>
            </a:lvl1pPr>
            <a:lvl2pPr algn="l">
              <a:defRPr/>
            </a:lvl2pPr>
          </a:lstStyle>
          <a:p>
            <a:pPr lvl="0"/>
            <a:r>
              <a:rPr lang="en-US" noProof="0" dirty="0"/>
              <a:t>00</a:t>
            </a:r>
          </a:p>
        </p:txBody>
      </p:sp>
      <p:sp>
        <p:nvSpPr>
          <p:cNvPr id="25" name="Espace réservé du texte 7"/>
          <p:cNvSpPr>
            <a:spLocks noGrp="1"/>
          </p:cNvSpPr>
          <p:nvPr>
            <p:ph type="body" sz="quarter" idx="28" hasCustomPrompt="1"/>
          </p:nvPr>
        </p:nvSpPr>
        <p:spPr bwMode="gray">
          <a:xfrm>
            <a:off x="8825013" y="3299307"/>
            <a:ext cx="2880000" cy="673100"/>
          </a:xfrm>
        </p:spPr>
        <p:txBody>
          <a:bodyPr/>
          <a:lstStyle>
            <a:lvl1pPr algn="l">
              <a:defRPr>
                <a:solidFill>
                  <a:schemeClr val="accent4"/>
                </a:solidFill>
              </a:defRPr>
            </a:lvl1pPr>
          </a:lstStyle>
          <a:p>
            <a:pPr lvl="0"/>
            <a:r>
              <a:rPr lang="en-US" noProof="0" dirty="0"/>
              <a:t>Text</a:t>
            </a:r>
          </a:p>
        </p:txBody>
      </p:sp>
      <p:sp>
        <p:nvSpPr>
          <p:cNvPr id="26" name="Espace réservé du texte 4"/>
          <p:cNvSpPr>
            <a:spLocks noGrp="1"/>
          </p:cNvSpPr>
          <p:nvPr>
            <p:ph type="body" sz="quarter" idx="29" hasCustomPrompt="1"/>
          </p:nvPr>
        </p:nvSpPr>
        <p:spPr bwMode="gray">
          <a:xfrm>
            <a:off x="8180735" y="4033785"/>
            <a:ext cx="576000" cy="576000"/>
          </a:xfrm>
        </p:spPr>
        <p:txBody>
          <a:bodyPr/>
          <a:lstStyle>
            <a:lvl1pPr algn="r">
              <a:defRPr sz="2667" b="1">
                <a:solidFill>
                  <a:schemeClr val="tx2"/>
                </a:solidFill>
              </a:defRPr>
            </a:lvl1pPr>
            <a:lvl2pPr algn="l">
              <a:defRPr/>
            </a:lvl2pPr>
          </a:lstStyle>
          <a:p>
            <a:pPr lvl="0"/>
            <a:r>
              <a:rPr lang="en-US" noProof="0" dirty="0"/>
              <a:t>00</a:t>
            </a:r>
          </a:p>
        </p:txBody>
      </p:sp>
      <p:sp>
        <p:nvSpPr>
          <p:cNvPr id="27" name="Espace réservé du texte 7"/>
          <p:cNvSpPr>
            <a:spLocks noGrp="1"/>
          </p:cNvSpPr>
          <p:nvPr>
            <p:ph type="body" sz="quarter" idx="30" hasCustomPrompt="1"/>
          </p:nvPr>
        </p:nvSpPr>
        <p:spPr bwMode="gray">
          <a:xfrm>
            <a:off x="8825013" y="4177727"/>
            <a:ext cx="2880000" cy="673100"/>
          </a:xfrm>
        </p:spPr>
        <p:txBody>
          <a:bodyPr/>
          <a:lstStyle>
            <a:lvl1pPr algn="l">
              <a:defRPr>
                <a:solidFill>
                  <a:schemeClr val="accent4"/>
                </a:solidFill>
              </a:defRPr>
            </a:lvl1pPr>
          </a:lstStyle>
          <a:p>
            <a:pPr lvl="0"/>
            <a:r>
              <a:rPr lang="en-US" noProof="0" dirty="0"/>
              <a:t>Text</a:t>
            </a:r>
          </a:p>
        </p:txBody>
      </p:sp>
    </p:spTree>
    <p:extLst>
      <p:ext uri="{BB962C8B-B14F-4D97-AF65-F5344CB8AC3E}">
        <p14:creationId xmlns:p14="http://schemas.microsoft.com/office/powerpoint/2010/main" val="27525180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P2185C">
    <p:spTree>
      <p:nvGrpSpPr>
        <p:cNvPr id="1" name=""/>
        <p:cNvGrpSpPr/>
        <p:nvPr/>
      </p:nvGrpSpPr>
      <p:grpSpPr>
        <a:xfrm>
          <a:off x="0" y="0"/>
          <a:ext cx="0" cy="0"/>
          <a:chOff x="0" y="0"/>
          <a:chExt cx="0" cy="0"/>
        </a:xfrm>
      </p:grpSpPr>
      <p:sp>
        <p:nvSpPr>
          <p:cNvPr id="2" name="Rectangle 1"/>
          <p:cNvSpPr/>
          <p:nvPr userDrawn="1"/>
        </p:nvSpPr>
        <p:spPr bwMode="gray">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4" name="Titre 3"/>
          <p:cNvSpPr>
            <a:spLocks noGrp="1"/>
          </p:cNvSpPr>
          <p:nvPr>
            <p:ph type="title" hasCustomPrompt="1"/>
          </p:nvPr>
        </p:nvSpPr>
        <p:spPr bwMode="gray">
          <a:xfrm>
            <a:off x="1534583" y="520717"/>
            <a:ext cx="9457268" cy="2448735"/>
          </a:xfrm>
        </p:spPr>
        <p:txBody>
          <a:bodyPr anchor="b" anchorCtr="0"/>
          <a:lstStyle>
            <a:lvl1pPr algn="l">
              <a:defRPr sz="10666" b="0">
                <a:solidFill>
                  <a:schemeClr val="bg1"/>
                </a:solidFill>
                <a:latin typeface="Arial Black" panose="020B0A040201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6405033"/>
            <a:ext cx="478368" cy="452968"/>
          </a:xfrm>
        </p:spPr>
        <p:txBody>
          <a:bodyPr/>
          <a:lstStyle>
            <a:lvl1pPr>
              <a:defRPr sz="133">
                <a:solidFill>
                  <a:schemeClr val="bg1">
                    <a:alpha val="0"/>
                  </a:schemeClr>
                </a:solidFill>
              </a:defRPr>
            </a:lvl1pPr>
          </a:lstStyle>
          <a:p>
            <a:r>
              <a:rPr lang="fr-FR" noProof="0"/>
              <a:t>Date</a:t>
            </a:r>
            <a:endParaRPr lang="en-US" noProof="0" dirty="0"/>
          </a:p>
        </p:txBody>
      </p:sp>
      <p:sp>
        <p:nvSpPr>
          <p:cNvPr id="9" name="Espace réservé du pied de page 4"/>
          <p:cNvSpPr>
            <a:spLocks noGrp="1"/>
          </p:cNvSpPr>
          <p:nvPr>
            <p:ph type="ftr" sz="quarter" idx="11"/>
          </p:nvPr>
        </p:nvSpPr>
        <p:spPr bwMode="gray">
          <a:xfrm>
            <a:off x="1" y="6405033"/>
            <a:ext cx="478367" cy="452967"/>
          </a:xfrm>
        </p:spPr>
        <p:txBody>
          <a:bodyPr/>
          <a:lstStyle>
            <a:lvl1pPr>
              <a:defRPr sz="133">
                <a:solidFill>
                  <a:schemeClr val="bg1">
                    <a:alpha val="0"/>
                  </a:schemeClr>
                </a:solidFill>
              </a:defRPr>
            </a:lvl1pPr>
          </a:lstStyle>
          <a:p>
            <a:r>
              <a:rPr lang="en-US" noProof="0"/>
              <a:t>Presentation title</a:t>
            </a:r>
            <a:endParaRPr lang="en-US" noProof="0" dirty="0"/>
          </a:p>
        </p:txBody>
      </p:sp>
      <p:sp>
        <p:nvSpPr>
          <p:cNvPr id="10" name="Espace réservé du numéro de diapositive 5"/>
          <p:cNvSpPr>
            <a:spLocks noGrp="1"/>
          </p:cNvSpPr>
          <p:nvPr>
            <p:ph type="sldNum" sz="quarter" idx="12"/>
          </p:nvPr>
        </p:nvSpPr>
        <p:spPr bwMode="gray">
          <a:xfrm>
            <a:off x="5414" y="6405033"/>
            <a:ext cx="472953" cy="452967"/>
          </a:xfrm>
        </p:spPr>
        <p:txBody>
          <a:bodyPr/>
          <a:lstStyle>
            <a:lvl1pPr>
              <a:defRPr sz="133">
                <a:solidFill>
                  <a:schemeClr val="bg1">
                    <a:alpha val="0"/>
                  </a:schemeClr>
                </a:solidFill>
              </a:defRPr>
            </a:lvl1pPr>
          </a:lstStyle>
          <a:p>
            <a:fld id="{10C140CD-8AED-46FF-A9A2-77308F3F39AE}" type="slidenum">
              <a:rPr lang="en-US" noProof="0" smtClean="0"/>
              <a:pPr/>
              <a:t>‹N°›</a:t>
            </a:fld>
            <a:endParaRPr lang="en-US" noProof="0" dirty="0"/>
          </a:p>
        </p:txBody>
      </p:sp>
      <p:sp>
        <p:nvSpPr>
          <p:cNvPr id="5" name="Espace réservé du texte 4"/>
          <p:cNvSpPr>
            <a:spLocks noGrp="1"/>
          </p:cNvSpPr>
          <p:nvPr>
            <p:ph type="body" sz="quarter" idx="13" hasCustomPrompt="1"/>
          </p:nvPr>
        </p:nvSpPr>
        <p:spPr bwMode="gray">
          <a:xfrm>
            <a:off x="1534584" y="3282565"/>
            <a:ext cx="9457267" cy="2595420"/>
          </a:xfrm>
        </p:spPr>
        <p:txBody>
          <a:bodyPr/>
          <a:lstStyle>
            <a:lvl1pPr algn="l">
              <a:lnSpc>
                <a:spcPct val="95000"/>
              </a:lnSpc>
              <a:defRPr sz="4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0650966" y="6157107"/>
            <a:ext cx="1103997" cy="248600"/>
          </a:xfrm>
          <a:prstGeom prst="rect">
            <a:avLst/>
          </a:prstGeom>
        </p:spPr>
      </p:pic>
    </p:spTree>
    <p:extLst>
      <p:ext uri="{BB962C8B-B14F-4D97-AF65-F5344CB8AC3E}">
        <p14:creationId xmlns:p14="http://schemas.microsoft.com/office/powerpoint/2010/main" val="15032741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pter P2915C">
    <p:spTree>
      <p:nvGrpSpPr>
        <p:cNvPr id="1" name=""/>
        <p:cNvGrpSpPr/>
        <p:nvPr/>
      </p:nvGrpSpPr>
      <p:grpSpPr>
        <a:xfrm>
          <a:off x="0" y="0"/>
          <a:ext cx="0" cy="0"/>
          <a:chOff x="0" y="0"/>
          <a:chExt cx="0" cy="0"/>
        </a:xfrm>
      </p:grpSpPr>
      <p:sp>
        <p:nvSpPr>
          <p:cNvPr id="11" name="Rectangle 10"/>
          <p:cNvSpPr/>
          <p:nvPr userDrawn="1"/>
        </p:nvSpPr>
        <p:spPr bwMode="gray">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4" name="Titre 3"/>
          <p:cNvSpPr>
            <a:spLocks noGrp="1"/>
          </p:cNvSpPr>
          <p:nvPr>
            <p:ph type="title" hasCustomPrompt="1"/>
          </p:nvPr>
        </p:nvSpPr>
        <p:spPr bwMode="gray">
          <a:xfrm>
            <a:off x="1534583" y="520717"/>
            <a:ext cx="9457268" cy="2448735"/>
          </a:xfrm>
        </p:spPr>
        <p:txBody>
          <a:bodyPr anchor="b" anchorCtr="0"/>
          <a:lstStyle>
            <a:lvl1pPr algn="l">
              <a:defRPr sz="10666" b="0">
                <a:solidFill>
                  <a:schemeClr val="bg1"/>
                </a:solidFill>
                <a:latin typeface="Arial Black" panose="020B0A040201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6405033"/>
            <a:ext cx="478368" cy="452968"/>
          </a:xfrm>
        </p:spPr>
        <p:txBody>
          <a:bodyPr/>
          <a:lstStyle>
            <a:lvl1pPr>
              <a:defRPr sz="133">
                <a:solidFill>
                  <a:schemeClr val="bg1">
                    <a:alpha val="0"/>
                  </a:schemeClr>
                </a:solidFill>
              </a:defRPr>
            </a:lvl1pPr>
          </a:lstStyle>
          <a:p>
            <a:r>
              <a:rPr lang="fr-FR" noProof="0"/>
              <a:t>Date</a:t>
            </a:r>
            <a:endParaRPr lang="en-US" noProof="0" dirty="0"/>
          </a:p>
        </p:txBody>
      </p:sp>
      <p:sp>
        <p:nvSpPr>
          <p:cNvPr id="9" name="Espace réservé du pied de page 4"/>
          <p:cNvSpPr>
            <a:spLocks noGrp="1"/>
          </p:cNvSpPr>
          <p:nvPr>
            <p:ph type="ftr" sz="quarter" idx="11"/>
          </p:nvPr>
        </p:nvSpPr>
        <p:spPr bwMode="gray">
          <a:xfrm>
            <a:off x="1" y="6405033"/>
            <a:ext cx="478367" cy="452967"/>
          </a:xfrm>
        </p:spPr>
        <p:txBody>
          <a:bodyPr/>
          <a:lstStyle>
            <a:lvl1pPr>
              <a:defRPr sz="133">
                <a:solidFill>
                  <a:schemeClr val="bg1">
                    <a:alpha val="0"/>
                  </a:schemeClr>
                </a:solidFill>
              </a:defRPr>
            </a:lvl1pPr>
          </a:lstStyle>
          <a:p>
            <a:r>
              <a:rPr lang="en-US" noProof="0"/>
              <a:t>Presentation title</a:t>
            </a:r>
            <a:endParaRPr lang="en-US" noProof="0" dirty="0"/>
          </a:p>
        </p:txBody>
      </p:sp>
      <p:sp>
        <p:nvSpPr>
          <p:cNvPr id="10" name="Espace réservé du numéro de diapositive 5"/>
          <p:cNvSpPr>
            <a:spLocks noGrp="1"/>
          </p:cNvSpPr>
          <p:nvPr>
            <p:ph type="sldNum" sz="quarter" idx="12"/>
          </p:nvPr>
        </p:nvSpPr>
        <p:spPr bwMode="gray">
          <a:xfrm>
            <a:off x="5414" y="6405033"/>
            <a:ext cx="472953" cy="452967"/>
          </a:xfrm>
        </p:spPr>
        <p:txBody>
          <a:bodyPr/>
          <a:lstStyle>
            <a:lvl1pPr>
              <a:defRPr sz="133">
                <a:solidFill>
                  <a:schemeClr val="bg1">
                    <a:alpha val="0"/>
                  </a:schemeClr>
                </a:solidFill>
              </a:defRPr>
            </a:lvl1pPr>
          </a:lstStyle>
          <a:p>
            <a:fld id="{10C140CD-8AED-46FF-A9A2-77308F3F39AE}" type="slidenum">
              <a:rPr lang="en-US" noProof="0" smtClean="0"/>
              <a:pPr/>
              <a:t>‹N°›</a:t>
            </a:fld>
            <a:endParaRPr lang="en-US" noProof="0" dirty="0"/>
          </a:p>
        </p:txBody>
      </p:sp>
      <p:sp>
        <p:nvSpPr>
          <p:cNvPr id="5" name="Espace réservé du texte 4"/>
          <p:cNvSpPr>
            <a:spLocks noGrp="1"/>
          </p:cNvSpPr>
          <p:nvPr>
            <p:ph type="body" sz="quarter" idx="13" hasCustomPrompt="1"/>
          </p:nvPr>
        </p:nvSpPr>
        <p:spPr bwMode="gray">
          <a:xfrm>
            <a:off x="1534584" y="3282565"/>
            <a:ext cx="9457267" cy="2595420"/>
          </a:xfrm>
        </p:spPr>
        <p:txBody>
          <a:bodyPr/>
          <a:lstStyle>
            <a:lvl1pPr algn="l">
              <a:lnSpc>
                <a:spcPct val="95000"/>
              </a:lnSpc>
              <a:defRPr sz="4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0650966" y="6157107"/>
            <a:ext cx="1103997" cy="248600"/>
          </a:xfrm>
          <a:prstGeom prst="rect">
            <a:avLst/>
          </a:prstGeom>
        </p:spPr>
      </p:pic>
    </p:spTree>
    <p:extLst>
      <p:ext uri="{BB962C8B-B14F-4D97-AF65-F5344CB8AC3E}">
        <p14:creationId xmlns:p14="http://schemas.microsoft.com/office/powerpoint/2010/main" val="4106158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40668B-44A0-4F1F-9169-69CAEE1284A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C61B43B-ED25-40EB-A9E2-3EEC614DE954}"/>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4C624D4-B68F-44C0-B1E6-16777BB19F51}"/>
              </a:ext>
            </a:extLst>
          </p:cNvPr>
          <p:cNvSpPr>
            <a:spLocks noGrp="1"/>
          </p:cNvSpPr>
          <p:nvPr>
            <p:ph type="dt" sz="half" idx="10"/>
          </p:nvPr>
        </p:nvSpPr>
        <p:spPr/>
        <p:txBody>
          <a:bodyPr/>
          <a:lstStyle/>
          <a:p>
            <a:fld id="{C2BEF6FD-D719-4978-AC92-23CE6A52FC2D}" type="datetimeFigureOut">
              <a:rPr lang="de-DE" smtClean="0"/>
              <a:t>30.07.2024</a:t>
            </a:fld>
            <a:endParaRPr lang="de-DE"/>
          </a:p>
        </p:txBody>
      </p:sp>
      <p:sp>
        <p:nvSpPr>
          <p:cNvPr id="5" name="Fußzeilenplatzhalter 4">
            <a:extLst>
              <a:ext uri="{FF2B5EF4-FFF2-40B4-BE49-F238E27FC236}">
                <a16:creationId xmlns:a16="http://schemas.microsoft.com/office/drawing/2014/main" id="{6BF7C39E-41AD-4F48-B9D7-F64A9FA7537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0ED102B-3928-4558-9618-7276B68DCCC6}"/>
              </a:ext>
            </a:extLst>
          </p:cNvPr>
          <p:cNvSpPr>
            <a:spLocks noGrp="1"/>
          </p:cNvSpPr>
          <p:nvPr>
            <p:ph type="sldNum" sz="quarter" idx="12"/>
          </p:nvPr>
        </p:nvSpPr>
        <p:spPr/>
        <p:txBody>
          <a:bodyPr/>
          <a:lstStyle/>
          <a:p>
            <a:fld id="{53A60E35-C380-489B-B121-5E8D64744C8C}" type="slidenum">
              <a:rPr lang="de-DE" smtClean="0"/>
              <a:t>‹N°›</a:t>
            </a:fld>
            <a:endParaRPr lang="de-DE"/>
          </a:p>
        </p:txBody>
      </p:sp>
    </p:spTree>
    <p:extLst>
      <p:ext uri="{BB962C8B-B14F-4D97-AF65-F5344CB8AC3E}">
        <p14:creationId xmlns:p14="http://schemas.microsoft.com/office/powerpoint/2010/main" val="10339359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pter P393C">
    <p:spTree>
      <p:nvGrpSpPr>
        <p:cNvPr id="1" name=""/>
        <p:cNvGrpSpPr/>
        <p:nvPr/>
      </p:nvGrpSpPr>
      <p:grpSpPr>
        <a:xfrm>
          <a:off x="0" y="0"/>
          <a:ext cx="0" cy="0"/>
          <a:chOff x="0" y="0"/>
          <a:chExt cx="0" cy="0"/>
        </a:xfrm>
      </p:grpSpPr>
      <p:sp>
        <p:nvSpPr>
          <p:cNvPr id="11" name="Rectangle 10"/>
          <p:cNvSpPr/>
          <p:nvPr userDrawn="1"/>
        </p:nvSpPr>
        <p:spPr bwMode="gray">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4" name="Titre 3"/>
          <p:cNvSpPr>
            <a:spLocks noGrp="1"/>
          </p:cNvSpPr>
          <p:nvPr>
            <p:ph type="title" hasCustomPrompt="1"/>
          </p:nvPr>
        </p:nvSpPr>
        <p:spPr bwMode="gray">
          <a:xfrm>
            <a:off x="1534583" y="520717"/>
            <a:ext cx="9457268" cy="2448735"/>
          </a:xfrm>
        </p:spPr>
        <p:txBody>
          <a:bodyPr anchor="b" anchorCtr="0"/>
          <a:lstStyle>
            <a:lvl1pPr algn="l">
              <a:defRPr sz="10666" b="0">
                <a:solidFill>
                  <a:schemeClr val="bg1"/>
                </a:solidFill>
                <a:latin typeface="Arial Black" panose="020B0A040201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6405033"/>
            <a:ext cx="478368" cy="452968"/>
          </a:xfrm>
        </p:spPr>
        <p:txBody>
          <a:bodyPr/>
          <a:lstStyle>
            <a:lvl1pPr>
              <a:defRPr sz="133">
                <a:solidFill>
                  <a:schemeClr val="bg1">
                    <a:alpha val="0"/>
                  </a:schemeClr>
                </a:solidFill>
              </a:defRPr>
            </a:lvl1pPr>
          </a:lstStyle>
          <a:p>
            <a:r>
              <a:rPr lang="fr-FR" noProof="0"/>
              <a:t>Date</a:t>
            </a:r>
            <a:endParaRPr lang="en-US" noProof="0" dirty="0"/>
          </a:p>
        </p:txBody>
      </p:sp>
      <p:sp>
        <p:nvSpPr>
          <p:cNvPr id="9" name="Espace réservé du pied de page 4"/>
          <p:cNvSpPr>
            <a:spLocks noGrp="1"/>
          </p:cNvSpPr>
          <p:nvPr>
            <p:ph type="ftr" sz="quarter" idx="11"/>
          </p:nvPr>
        </p:nvSpPr>
        <p:spPr bwMode="gray">
          <a:xfrm>
            <a:off x="1" y="6405033"/>
            <a:ext cx="478367" cy="452967"/>
          </a:xfrm>
        </p:spPr>
        <p:txBody>
          <a:bodyPr/>
          <a:lstStyle>
            <a:lvl1pPr>
              <a:defRPr sz="133">
                <a:solidFill>
                  <a:schemeClr val="bg1">
                    <a:alpha val="0"/>
                  </a:schemeClr>
                </a:solidFill>
              </a:defRPr>
            </a:lvl1pPr>
          </a:lstStyle>
          <a:p>
            <a:r>
              <a:rPr lang="en-US" noProof="0"/>
              <a:t>Presentation title</a:t>
            </a:r>
            <a:endParaRPr lang="en-US" noProof="0" dirty="0"/>
          </a:p>
        </p:txBody>
      </p:sp>
      <p:sp>
        <p:nvSpPr>
          <p:cNvPr id="10" name="Espace réservé du numéro de diapositive 5"/>
          <p:cNvSpPr>
            <a:spLocks noGrp="1"/>
          </p:cNvSpPr>
          <p:nvPr>
            <p:ph type="sldNum" sz="quarter" idx="12"/>
          </p:nvPr>
        </p:nvSpPr>
        <p:spPr bwMode="gray">
          <a:xfrm>
            <a:off x="5414" y="6405033"/>
            <a:ext cx="472953" cy="452967"/>
          </a:xfrm>
        </p:spPr>
        <p:txBody>
          <a:bodyPr/>
          <a:lstStyle>
            <a:lvl1pPr>
              <a:defRPr sz="133">
                <a:solidFill>
                  <a:schemeClr val="bg1">
                    <a:alpha val="0"/>
                  </a:schemeClr>
                </a:solidFill>
              </a:defRPr>
            </a:lvl1pPr>
          </a:lstStyle>
          <a:p>
            <a:fld id="{10C140CD-8AED-46FF-A9A2-77308F3F39AE}" type="slidenum">
              <a:rPr lang="en-US" noProof="0" smtClean="0"/>
              <a:pPr/>
              <a:t>‹N°›</a:t>
            </a:fld>
            <a:endParaRPr lang="en-US" noProof="0" dirty="0"/>
          </a:p>
        </p:txBody>
      </p:sp>
      <p:sp>
        <p:nvSpPr>
          <p:cNvPr id="5" name="Espace réservé du texte 4"/>
          <p:cNvSpPr>
            <a:spLocks noGrp="1"/>
          </p:cNvSpPr>
          <p:nvPr>
            <p:ph type="body" sz="quarter" idx="13" hasCustomPrompt="1"/>
          </p:nvPr>
        </p:nvSpPr>
        <p:spPr bwMode="gray">
          <a:xfrm>
            <a:off x="1534584" y="3282565"/>
            <a:ext cx="9457267" cy="2595420"/>
          </a:xfrm>
        </p:spPr>
        <p:txBody>
          <a:bodyPr/>
          <a:lstStyle>
            <a:lvl1pPr algn="l">
              <a:lnSpc>
                <a:spcPct val="95000"/>
              </a:lnSpc>
              <a:defRPr sz="4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0650966" y="6157107"/>
            <a:ext cx="1103997" cy="248600"/>
          </a:xfrm>
          <a:prstGeom prst="rect">
            <a:avLst/>
          </a:prstGeom>
        </p:spPr>
      </p:pic>
    </p:spTree>
    <p:extLst>
      <p:ext uri="{BB962C8B-B14F-4D97-AF65-F5344CB8AC3E}">
        <p14:creationId xmlns:p14="http://schemas.microsoft.com/office/powerpoint/2010/main" val="27082866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pter P166C">
    <p:spTree>
      <p:nvGrpSpPr>
        <p:cNvPr id="1" name=""/>
        <p:cNvGrpSpPr/>
        <p:nvPr/>
      </p:nvGrpSpPr>
      <p:grpSpPr>
        <a:xfrm>
          <a:off x="0" y="0"/>
          <a:ext cx="0" cy="0"/>
          <a:chOff x="0" y="0"/>
          <a:chExt cx="0" cy="0"/>
        </a:xfrm>
      </p:grpSpPr>
      <p:sp>
        <p:nvSpPr>
          <p:cNvPr id="12" name="Rectangle 11"/>
          <p:cNvSpPr/>
          <p:nvPr userDrawn="1"/>
        </p:nvSpPr>
        <p:spPr bwMode="gray">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4" name="Titre 3"/>
          <p:cNvSpPr>
            <a:spLocks noGrp="1"/>
          </p:cNvSpPr>
          <p:nvPr>
            <p:ph type="title" hasCustomPrompt="1"/>
          </p:nvPr>
        </p:nvSpPr>
        <p:spPr bwMode="gray">
          <a:xfrm>
            <a:off x="1534583" y="520717"/>
            <a:ext cx="9457268" cy="2448735"/>
          </a:xfrm>
        </p:spPr>
        <p:txBody>
          <a:bodyPr anchor="b" anchorCtr="0"/>
          <a:lstStyle>
            <a:lvl1pPr algn="l">
              <a:defRPr sz="10666" b="0">
                <a:solidFill>
                  <a:schemeClr val="bg1"/>
                </a:solidFill>
                <a:latin typeface="Arial Black" panose="020B0A040201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6405033"/>
            <a:ext cx="478368" cy="452968"/>
          </a:xfrm>
        </p:spPr>
        <p:txBody>
          <a:bodyPr/>
          <a:lstStyle>
            <a:lvl1pPr>
              <a:defRPr sz="133">
                <a:solidFill>
                  <a:schemeClr val="bg1">
                    <a:alpha val="0"/>
                  </a:schemeClr>
                </a:solidFill>
              </a:defRPr>
            </a:lvl1pPr>
          </a:lstStyle>
          <a:p>
            <a:r>
              <a:rPr lang="fr-FR" noProof="0"/>
              <a:t>Date</a:t>
            </a:r>
            <a:endParaRPr lang="en-US" noProof="0" dirty="0"/>
          </a:p>
        </p:txBody>
      </p:sp>
      <p:sp>
        <p:nvSpPr>
          <p:cNvPr id="9" name="Espace réservé du pied de page 4"/>
          <p:cNvSpPr>
            <a:spLocks noGrp="1"/>
          </p:cNvSpPr>
          <p:nvPr>
            <p:ph type="ftr" sz="quarter" idx="11"/>
          </p:nvPr>
        </p:nvSpPr>
        <p:spPr bwMode="gray">
          <a:xfrm>
            <a:off x="1" y="6405033"/>
            <a:ext cx="478367" cy="452967"/>
          </a:xfrm>
        </p:spPr>
        <p:txBody>
          <a:bodyPr/>
          <a:lstStyle>
            <a:lvl1pPr>
              <a:defRPr sz="133">
                <a:solidFill>
                  <a:schemeClr val="bg1">
                    <a:alpha val="0"/>
                  </a:schemeClr>
                </a:solidFill>
              </a:defRPr>
            </a:lvl1pPr>
          </a:lstStyle>
          <a:p>
            <a:r>
              <a:rPr lang="en-US" noProof="0"/>
              <a:t>Presentation title</a:t>
            </a:r>
            <a:endParaRPr lang="en-US" noProof="0" dirty="0"/>
          </a:p>
        </p:txBody>
      </p:sp>
      <p:sp>
        <p:nvSpPr>
          <p:cNvPr id="10" name="Espace réservé du numéro de diapositive 5"/>
          <p:cNvSpPr>
            <a:spLocks noGrp="1"/>
          </p:cNvSpPr>
          <p:nvPr>
            <p:ph type="sldNum" sz="quarter" idx="12"/>
          </p:nvPr>
        </p:nvSpPr>
        <p:spPr bwMode="gray">
          <a:xfrm>
            <a:off x="5414" y="6405033"/>
            <a:ext cx="472953" cy="452967"/>
          </a:xfrm>
        </p:spPr>
        <p:txBody>
          <a:bodyPr/>
          <a:lstStyle>
            <a:lvl1pPr>
              <a:defRPr sz="133">
                <a:solidFill>
                  <a:schemeClr val="bg1">
                    <a:alpha val="0"/>
                  </a:schemeClr>
                </a:solidFill>
              </a:defRPr>
            </a:lvl1pPr>
          </a:lstStyle>
          <a:p>
            <a:fld id="{10C140CD-8AED-46FF-A9A2-77308F3F39AE}" type="slidenum">
              <a:rPr lang="en-US" noProof="0" smtClean="0"/>
              <a:pPr/>
              <a:t>‹N°›</a:t>
            </a:fld>
            <a:endParaRPr lang="en-US" noProof="0" dirty="0"/>
          </a:p>
        </p:txBody>
      </p:sp>
      <p:sp>
        <p:nvSpPr>
          <p:cNvPr id="5" name="Espace réservé du texte 4"/>
          <p:cNvSpPr>
            <a:spLocks noGrp="1"/>
          </p:cNvSpPr>
          <p:nvPr>
            <p:ph type="body" sz="quarter" idx="13" hasCustomPrompt="1"/>
          </p:nvPr>
        </p:nvSpPr>
        <p:spPr bwMode="gray">
          <a:xfrm>
            <a:off x="1534584" y="3282565"/>
            <a:ext cx="9457267" cy="2595420"/>
          </a:xfrm>
        </p:spPr>
        <p:txBody>
          <a:bodyPr/>
          <a:lstStyle>
            <a:lvl1pPr algn="l">
              <a:lnSpc>
                <a:spcPct val="95000"/>
              </a:lnSpc>
              <a:defRPr sz="4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0650966" y="6157107"/>
            <a:ext cx="1103997" cy="248600"/>
          </a:xfrm>
          <a:prstGeom prst="rect">
            <a:avLst/>
          </a:prstGeom>
        </p:spPr>
      </p:pic>
    </p:spTree>
    <p:extLst>
      <p:ext uri="{BB962C8B-B14F-4D97-AF65-F5344CB8AC3E}">
        <p14:creationId xmlns:p14="http://schemas.microsoft.com/office/powerpoint/2010/main" val="2447798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pter P631C">
    <p:spTree>
      <p:nvGrpSpPr>
        <p:cNvPr id="1" name=""/>
        <p:cNvGrpSpPr/>
        <p:nvPr/>
      </p:nvGrpSpPr>
      <p:grpSpPr>
        <a:xfrm>
          <a:off x="0" y="0"/>
          <a:ext cx="0" cy="0"/>
          <a:chOff x="0" y="0"/>
          <a:chExt cx="0" cy="0"/>
        </a:xfrm>
      </p:grpSpPr>
      <p:sp>
        <p:nvSpPr>
          <p:cNvPr id="11" name="Rectangle 10"/>
          <p:cNvSpPr/>
          <p:nvPr userDrawn="1"/>
        </p:nvSpPr>
        <p:spPr bwMode="gray">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4" name="Titre 3"/>
          <p:cNvSpPr>
            <a:spLocks noGrp="1"/>
          </p:cNvSpPr>
          <p:nvPr>
            <p:ph type="title" hasCustomPrompt="1"/>
          </p:nvPr>
        </p:nvSpPr>
        <p:spPr bwMode="gray">
          <a:xfrm>
            <a:off x="1534583" y="520717"/>
            <a:ext cx="9457268" cy="2448735"/>
          </a:xfrm>
        </p:spPr>
        <p:txBody>
          <a:bodyPr anchor="b" anchorCtr="0"/>
          <a:lstStyle>
            <a:lvl1pPr algn="l">
              <a:defRPr sz="10666" b="0">
                <a:solidFill>
                  <a:schemeClr val="bg1"/>
                </a:solidFill>
                <a:latin typeface="Arial Black" panose="020B0A040201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6405033"/>
            <a:ext cx="478368" cy="452968"/>
          </a:xfrm>
        </p:spPr>
        <p:txBody>
          <a:bodyPr/>
          <a:lstStyle>
            <a:lvl1pPr>
              <a:defRPr sz="133">
                <a:solidFill>
                  <a:schemeClr val="bg1">
                    <a:alpha val="0"/>
                  </a:schemeClr>
                </a:solidFill>
              </a:defRPr>
            </a:lvl1pPr>
          </a:lstStyle>
          <a:p>
            <a:r>
              <a:rPr lang="fr-FR" noProof="0"/>
              <a:t>Date</a:t>
            </a:r>
            <a:endParaRPr lang="en-US" noProof="0" dirty="0"/>
          </a:p>
        </p:txBody>
      </p:sp>
      <p:sp>
        <p:nvSpPr>
          <p:cNvPr id="9" name="Espace réservé du pied de page 4"/>
          <p:cNvSpPr>
            <a:spLocks noGrp="1"/>
          </p:cNvSpPr>
          <p:nvPr>
            <p:ph type="ftr" sz="quarter" idx="11"/>
          </p:nvPr>
        </p:nvSpPr>
        <p:spPr bwMode="gray">
          <a:xfrm>
            <a:off x="1" y="6405033"/>
            <a:ext cx="478367" cy="452967"/>
          </a:xfrm>
        </p:spPr>
        <p:txBody>
          <a:bodyPr/>
          <a:lstStyle>
            <a:lvl1pPr>
              <a:defRPr sz="133">
                <a:solidFill>
                  <a:schemeClr val="bg1">
                    <a:alpha val="0"/>
                  </a:schemeClr>
                </a:solidFill>
              </a:defRPr>
            </a:lvl1pPr>
          </a:lstStyle>
          <a:p>
            <a:r>
              <a:rPr lang="en-US" noProof="0"/>
              <a:t>Presentation title</a:t>
            </a:r>
            <a:endParaRPr lang="en-US" noProof="0" dirty="0"/>
          </a:p>
        </p:txBody>
      </p:sp>
      <p:sp>
        <p:nvSpPr>
          <p:cNvPr id="10" name="Espace réservé du numéro de diapositive 5"/>
          <p:cNvSpPr>
            <a:spLocks noGrp="1"/>
          </p:cNvSpPr>
          <p:nvPr>
            <p:ph type="sldNum" sz="quarter" idx="12"/>
          </p:nvPr>
        </p:nvSpPr>
        <p:spPr bwMode="gray">
          <a:xfrm>
            <a:off x="5414" y="6405033"/>
            <a:ext cx="472953" cy="452967"/>
          </a:xfrm>
        </p:spPr>
        <p:txBody>
          <a:bodyPr/>
          <a:lstStyle>
            <a:lvl1pPr>
              <a:defRPr sz="133">
                <a:solidFill>
                  <a:schemeClr val="bg1">
                    <a:alpha val="0"/>
                  </a:schemeClr>
                </a:solidFill>
              </a:defRPr>
            </a:lvl1pPr>
          </a:lstStyle>
          <a:p>
            <a:fld id="{10C140CD-8AED-46FF-A9A2-77308F3F39AE}" type="slidenum">
              <a:rPr lang="en-US" noProof="0" smtClean="0"/>
              <a:pPr/>
              <a:t>‹N°›</a:t>
            </a:fld>
            <a:endParaRPr lang="en-US" noProof="0" dirty="0"/>
          </a:p>
        </p:txBody>
      </p:sp>
      <p:sp>
        <p:nvSpPr>
          <p:cNvPr id="5" name="Espace réservé du texte 4"/>
          <p:cNvSpPr>
            <a:spLocks noGrp="1"/>
          </p:cNvSpPr>
          <p:nvPr>
            <p:ph type="body" sz="quarter" idx="13" hasCustomPrompt="1"/>
          </p:nvPr>
        </p:nvSpPr>
        <p:spPr bwMode="gray">
          <a:xfrm>
            <a:off x="1534584" y="3282565"/>
            <a:ext cx="9457267" cy="2595420"/>
          </a:xfrm>
        </p:spPr>
        <p:txBody>
          <a:bodyPr/>
          <a:lstStyle>
            <a:lvl1pPr algn="l">
              <a:lnSpc>
                <a:spcPct val="95000"/>
              </a:lnSpc>
              <a:defRPr sz="4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0650966" y="6157107"/>
            <a:ext cx="1103997" cy="248600"/>
          </a:xfrm>
          <a:prstGeom prst="rect">
            <a:avLst/>
          </a:prstGeom>
        </p:spPr>
      </p:pic>
    </p:spTree>
    <p:extLst>
      <p:ext uri="{BB962C8B-B14F-4D97-AF65-F5344CB8AC3E}">
        <p14:creationId xmlns:p14="http://schemas.microsoft.com/office/powerpoint/2010/main" val="8077546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pter P5415C">
    <p:spTree>
      <p:nvGrpSpPr>
        <p:cNvPr id="1" name=""/>
        <p:cNvGrpSpPr/>
        <p:nvPr/>
      </p:nvGrpSpPr>
      <p:grpSpPr>
        <a:xfrm>
          <a:off x="0" y="0"/>
          <a:ext cx="0" cy="0"/>
          <a:chOff x="0" y="0"/>
          <a:chExt cx="0" cy="0"/>
        </a:xfrm>
      </p:grpSpPr>
      <p:sp>
        <p:nvSpPr>
          <p:cNvPr id="11" name="Rectangle 10"/>
          <p:cNvSpPr/>
          <p:nvPr userDrawn="1"/>
        </p:nvSpPr>
        <p:spPr bwMode="gray">
          <a:xfrm>
            <a:off x="0" y="0"/>
            <a:ext cx="12192000" cy="6858000"/>
          </a:xfrm>
          <a:prstGeom prst="rect">
            <a:avLst/>
          </a:prstGeom>
          <a:solidFill>
            <a:srgbClr val="5F8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4" name="Titre 3"/>
          <p:cNvSpPr>
            <a:spLocks noGrp="1"/>
          </p:cNvSpPr>
          <p:nvPr>
            <p:ph type="title" hasCustomPrompt="1"/>
          </p:nvPr>
        </p:nvSpPr>
        <p:spPr bwMode="gray">
          <a:xfrm>
            <a:off x="1534583" y="520717"/>
            <a:ext cx="9457268" cy="2448735"/>
          </a:xfrm>
        </p:spPr>
        <p:txBody>
          <a:bodyPr anchor="b" anchorCtr="0"/>
          <a:lstStyle>
            <a:lvl1pPr algn="l">
              <a:defRPr sz="10666" b="0">
                <a:solidFill>
                  <a:schemeClr val="bg1"/>
                </a:solidFill>
                <a:latin typeface="Arial Black" panose="020B0A040201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6405033"/>
            <a:ext cx="478368" cy="452968"/>
          </a:xfrm>
        </p:spPr>
        <p:txBody>
          <a:bodyPr/>
          <a:lstStyle>
            <a:lvl1pPr>
              <a:defRPr sz="133">
                <a:solidFill>
                  <a:schemeClr val="bg1">
                    <a:alpha val="0"/>
                  </a:schemeClr>
                </a:solidFill>
              </a:defRPr>
            </a:lvl1pPr>
          </a:lstStyle>
          <a:p>
            <a:r>
              <a:rPr lang="fr-FR" noProof="0"/>
              <a:t>Date</a:t>
            </a:r>
            <a:endParaRPr lang="en-US" noProof="0" dirty="0"/>
          </a:p>
        </p:txBody>
      </p:sp>
      <p:sp>
        <p:nvSpPr>
          <p:cNvPr id="9" name="Espace réservé du pied de page 4"/>
          <p:cNvSpPr>
            <a:spLocks noGrp="1"/>
          </p:cNvSpPr>
          <p:nvPr>
            <p:ph type="ftr" sz="quarter" idx="11"/>
          </p:nvPr>
        </p:nvSpPr>
        <p:spPr bwMode="gray">
          <a:xfrm>
            <a:off x="1" y="6405033"/>
            <a:ext cx="478367" cy="452967"/>
          </a:xfrm>
        </p:spPr>
        <p:txBody>
          <a:bodyPr/>
          <a:lstStyle>
            <a:lvl1pPr>
              <a:defRPr sz="133">
                <a:solidFill>
                  <a:schemeClr val="bg1">
                    <a:alpha val="0"/>
                  </a:schemeClr>
                </a:solidFill>
              </a:defRPr>
            </a:lvl1pPr>
          </a:lstStyle>
          <a:p>
            <a:r>
              <a:rPr lang="en-US" noProof="0"/>
              <a:t>Presentation title</a:t>
            </a:r>
            <a:endParaRPr lang="en-US" noProof="0" dirty="0"/>
          </a:p>
        </p:txBody>
      </p:sp>
      <p:sp>
        <p:nvSpPr>
          <p:cNvPr id="10" name="Espace réservé du numéro de diapositive 5"/>
          <p:cNvSpPr>
            <a:spLocks noGrp="1"/>
          </p:cNvSpPr>
          <p:nvPr>
            <p:ph type="sldNum" sz="quarter" idx="12"/>
          </p:nvPr>
        </p:nvSpPr>
        <p:spPr bwMode="gray">
          <a:xfrm>
            <a:off x="5414" y="6405033"/>
            <a:ext cx="472953" cy="452967"/>
          </a:xfrm>
        </p:spPr>
        <p:txBody>
          <a:bodyPr/>
          <a:lstStyle>
            <a:lvl1pPr>
              <a:defRPr sz="133">
                <a:solidFill>
                  <a:schemeClr val="bg1">
                    <a:alpha val="0"/>
                  </a:schemeClr>
                </a:solidFill>
              </a:defRPr>
            </a:lvl1pPr>
          </a:lstStyle>
          <a:p>
            <a:fld id="{10C140CD-8AED-46FF-A9A2-77308F3F39AE}" type="slidenum">
              <a:rPr lang="en-US" noProof="0" smtClean="0"/>
              <a:pPr/>
              <a:t>‹N°›</a:t>
            </a:fld>
            <a:endParaRPr lang="en-US" noProof="0" dirty="0"/>
          </a:p>
        </p:txBody>
      </p:sp>
      <p:sp>
        <p:nvSpPr>
          <p:cNvPr id="5" name="Espace réservé du texte 4"/>
          <p:cNvSpPr>
            <a:spLocks noGrp="1"/>
          </p:cNvSpPr>
          <p:nvPr>
            <p:ph type="body" sz="quarter" idx="13" hasCustomPrompt="1"/>
          </p:nvPr>
        </p:nvSpPr>
        <p:spPr bwMode="gray">
          <a:xfrm>
            <a:off x="1534584" y="3282565"/>
            <a:ext cx="9457267" cy="2595420"/>
          </a:xfrm>
        </p:spPr>
        <p:txBody>
          <a:bodyPr/>
          <a:lstStyle>
            <a:lvl1pPr algn="l">
              <a:lnSpc>
                <a:spcPct val="95000"/>
              </a:lnSpc>
              <a:defRPr sz="4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0650966" y="6157107"/>
            <a:ext cx="1103997" cy="248600"/>
          </a:xfrm>
          <a:prstGeom prst="rect">
            <a:avLst/>
          </a:prstGeom>
        </p:spPr>
      </p:pic>
    </p:spTree>
    <p:extLst>
      <p:ext uri="{BB962C8B-B14F-4D97-AF65-F5344CB8AC3E}">
        <p14:creationId xmlns:p14="http://schemas.microsoft.com/office/powerpoint/2010/main" val="3618265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pter P381C">
    <p:spTree>
      <p:nvGrpSpPr>
        <p:cNvPr id="1" name=""/>
        <p:cNvGrpSpPr/>
        <p:nvPr/>
      </p:nvGrpSpPr>
      <p:grpSpPr>
        <a:xfrm>
          <a:off x="0" y="0"/>
          <a:ext cx="0" cy="0"/>
          <a:chOff x="0" y="0"/>
          <a:chExt cx="0" cy="0"/>
        </a:xfrm>
      </p:grpSpPr>
      <p:sp>
        <p:nvSpPr>
          <p:cNvPr id="11" name="Rectangle 10"/>
          <p:cNvSpPr/>
          <p:nvPr userDrawn="1"/>
        </p:nvSpPr>
        <p:spPr bwMode="gray">
          <a:xfrm>
            <a:off x="0" y="0"/>
            <a:ext cx="12192000" cy="6858000"/>
          </a:xfrm>
          <a:prstGeom prst="rect">
            <a:avLst/>
          </a:prstGeom>
          <a:solidFill>
            <a:srgbClr val="DC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4" name="Titre 3"/>
          <p:cNvSpPr>
            <a:spLocks noGrp="1"/>
          </p:cNvSpPr>
          <p:nvPr>
            <p:ph type="title" hasCustomPrompt="1"/>
          </p:nvPr>
        </p:nvSpPr>
        <p:spPr bwMode="gray">
          <a:xfrm>
            <a:off x="1534583" y="520717"/>
            <a:ext cx="9457268" cy="2448735"/>
          </a:xfrm>
        </p:spPr>
        <p:txBody>
          <a:bodyPr anchor="b" anchorCtr="0"/>
          <a:lstStyle>
            <a:lvl1pPr algn="l">
              <a:defRPr sz="10666" b="0">
                <a:solidFill>
                  <a:schemeClr val="bg1"/>
                </a:solidFill>
                <a:latin typeface="Arial Black" panose="020B0A040201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6405033"/>
            <a:ext cx="478368" cy="452968"/>
          </a:xfrm>
        </p:spPr>
        <p:txBody>
          <a:bodyPr/>
          <a:lstStyle>
            <a:lvl1pPr>
              <a:defRPr sz="133">
                <a:solidFill>
                  <a:schemeClr val="bg1">
                    <a:alpha val="0"/>
                  </a:schemeClr>
                </a:solidFill>
              </a:defRPr>
            </a:lvl1pPr>
          </a:lstStyle>
          <a:p>
            <a:r>
              <a:rPr lang="fr-FR" noProof="0"/>
              <a:t>Date</a:t>
            </a:r>
            <a:endParaRPr lang="en-US" noProof="0" dirty="0"/>
          </a:p>
        </p:txBody>
      </p:sp>
      <p:sp>
        <p:nvSpPr>
          <p:cNvPr id="9" name="Espace réservé du pied de page 4"/>
          <p:cNvSpPr>
            <a:spLocks noGrp="1"/>
          </p:cNvSpPr>
          <p:nvPr>
            <p:ph type="ftr" sz="quarter" idx="11"/>
          </p:nvPr>
        </p:nvSpPr>
        <p:spPr bwMode="gray">
          <a:xfrm>
            <a:off x="1" y="6405033"/>
            <a:ext cx="478367" cy="452967"/>
          </a:xfrm>
        </p:spPr>
        <p:txBody>
          <a:bodyPr/>
          <a:lstStyle>
            <a:lvl1pPr>
              <a:defRPr sz="133">
                <a:solidFill>
                  <a:schemeClr val="bg1">
                    <a:alpha val="0"/>
                  </a:schemeClr>
                </a:solidFill>
              </a:defRPr>
            </a:lvl1pPr>
          </a:lstStyle>
          <a:p>
            <a:r>
              <a:rPr lang="en-US" noProof="0"/>
              <a:t>Presentation title</a:t>
            </a:r>
            <a:endParaRPr lang="en-US" noProof="0" dirty="0"/>
          </a:p>
        </p:txBody>
      </p:sp>
      <p:sp>
        <p:nvSpPr>
          <p:cNvPr id="10" name="Espace réservé du numéro de diapositive 5"/>
          <p:cNvSpPr>
            <a:spLocks noGrp="1"/>
          </p:cNvSpPr>
          <p:nvPr>
            <p:ph type="sldNum" sz="quarter" idx="12"/>
          </p:nvPr>
        </p:nvSpPr>
        <p:spPr bwMode="gray">
          <a:xfrm>
            <a:off x="5414" y="6405033"/>
            <a:ext cx="472953" cy="452967"/>
          </a:xfrm>
        </p:spPr>
        <p:txBody>
          <a:bodyPr/>
          <a:lstStyle>
            <a:lvl1pPr>
              <a:defRPr sz="133">
                <a:solidFill>
                  <a:schemeClr val="bg1">
                    <a:alpha val="0"/>
                  </a:schemeClr>
                </a:solidFill>
              </a:defRPr>
            </a:lvl1pPr>
          </a:lstStyle>
          <a:p>
            <a:fld id="{10C140CD-8AED-46FF-A9A2-77308F3F39AE}" type="slidenum">
              <a:rPr lang="en-US" noProof="0" smtClean="0"/>
              <a:pPr/>
              <a:t>‹N°›</a:t>
            </a:fld>
            <a:endParaRPr lang="en-US" noProof="0" dirty="0"/>
          </a:p>
        </p:txBody>
      </p:sp>
      <p:sp>
        <p:nvSpPr>
          <p:cNvPr id="5" name="Espace réservé du texte 4"/>
          <p:cNvSpPr>
            <a:spLocks noGrp="1"/>
          </p:cNvSpPr>
          <p:nvPr>
            <p:ph type="body" sz="quarter" idx="13" hasCustomPrompt="1"/>
          </p:nvPr>
        </p:nvSpPr>
        <p:spPr bwMode="gray">
          <a:xfrm>
            <a:off x="1534584" y="3282565"/>
            <a:ext cx="9457267" cy="2595420"/>
          </a:xfrm>
        </p:spPr>
        <p:txBody>
          <a:bodyPr/>
          <a:lstStyle>
            <a:lvl1pPr algn="l">
              <a:lnSpc>
                <a:spcPct val="95000"/>
              </a:lnSpc>
              <a:defRPr sz="4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0650966" y="6157107"/>
            <a:ext cx="1103997" cy="248600"/>
          </a:xfrm>
          <a:prstGeom prst="rect">
            <a:avLst/>
          </a:prstGeom>
        </p:spPr>
      </p:pic>
    </p:spTree>
    <p:extLst>
      <p:ext uri="{BB962C8B-B14F-4D97-AF65-F5344CB8AC3E}">
        <p14:creationId xmlns:p14="http://schemas.microsoft.com/office/powerpoint/2010/main" val="1798048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pter P7506C">
    <p:spTree>
      <p:nvGrpSpPr>
        <p:cNvPr id="1" name=""/>
        <p:cNvGrpSpPr/>
        <p:nvPr/>
      </p:nvGrpSpPr>
      <p:grpSpPr>
        <a:xfrm>
          <a:off x="0" y="0"/>
          <a:ext cx="0" cy="0"/>
          <a:chOff x="0" y="0"/>
          <a:chExt cx="0" cy="0"/>
        </a:xfrm>
      </p:grpSpPr>
      <p:sp>
        <p:nvSpPr>
          <p:cNvPr id="11" name="Rectangle 10"/>
          <p:cNvSpPr/>
          <p:nvPr userDrawn="1"/>
        </p:nvSpPr>
        <p:spPr bwMode="gray">
          <a:xfrm>
            <a:off x="0" y="0"/>
            <a:ext cx="12192000" cy="6858000"/>
          </a:xfrm>
          <a:prstGeom prst="rect">
            <a:avLst/>
          </a:prstGeom>
          <a:solidFill>
            <a:srgbClr val="FFC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4" name="Titre 3"/>
          <p:cNvSpPr>
            <a:spLocks noGrp="1"/>
          </p:cNvSpPr>
          <p:nvPr>
            <p:ph type="title" hasCustomPrompt="1"/>
          </p:nvPr>
        </p:nvSpPr>
        <p:spPr bwMode="gray">
          <a:xfrm>
            <a:off x="1534583" y="520717"/>
            <a:ext cx="9457268" cy="2448735"/>
          </a:xfrm>
        </p:spPr>
        <p:txBody>
          <a:bodyPr anchor="b" anchorCtr="0"/>
          <a:lstStyle>
            <a:lvl1pPr algn="l">
              <a:defRPr sz="10666" b="0">
                <a:solidFill>
                  <a:schemeClr val="bg1"/>
                </a:solidFill>
                <a:latin typeface="Arial Black" panose="020B0A040201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6405033"/>
            <a:ext cx="478368" cy="452968"/>
          </a:xfrm>
        </p:spPr>
        <p:txBody>
          <a:bodyPr/>
          <a:lstStyle>
            <a:lvl1pPr>
              <a:defRPr sz="133">
                <a:solidFill>
                  <a:schemeClr val="bg1">
                    <a:alpha val="0"/>
                  </a:schemeClr>
                </a:solidFill>
              </a:defRPr>
            </a:lvl1pPr>
          </a:lstStyle>
          <a:p>
            <a:r>
              <a:rPr lang="fr-FR" noProof="0"/>
              <a:t>Date</a:t>
            </a:r>
            <a:endParaRPr lang="en-US" noProof="0" dirty="0"/>
          </a:p>
        </p:txBody>
      </p:sp>
      <p:sp>
        <p:nvSpPr>
          <p:cNvPr id="9" name="Espace réservé du pied de page 4"/>
          <p:cNvSpPr>
            <a:spLocks noGrp="1"/>
          </p:cNvSpPr>
          <p:nvPr>
            <p:ph type="ftr" sz="quarter" idx="11"/>
          </p:nvPr>
        </p:nvSpPr>
        <p:spPr bwMode="gray">
          <a:xfrm>
            <a:off x="1" y="6405033"/>
            <a:ext cx="478367" cy="452967"/>
          </a:xfrm>
        </p:spPr>
        <p:txBody>
          <a:bodyPr/>
          <a:lstStyle>
            <a:lvl1pPr>
              <a:defRPr sz="133">
                <a:solidFill>
                  <a:schemeClr val="bg1">
                    <a:alpha val="0"/>
                  </a:schemeClr>
                </a:solidFill>
              </a:defRPr>
            </a:lvl1pPr>
          </a:lstStyle>
          <a:p>
            <a:r>
              <a:rPr lang="en-US" noProof="0"/>
              <a:t>Presentation title</a:t>
            </a:r>
            <a:endParaRPr lang="en-US" noProof="0" dirty="0"/>
          </a:p>
        </p:txBody>
      </p:sp>
      <p:sp>
        <p:nvSpPr>
          <p:cNvPr id="10" name="Espace réservé du numéro de diapositive 5"/>
          <p:cNvSpPr>
            <a:spLocks noGrp="1"/>
          </p:cNvSpPr>
          <p:nvPr>
            <p:ph type="sldNum" sz="quarter" idx="12"/>
          </p:nvPr>
        </p:nvSpPr>
        <p:spPr bwMode="gray">
          <a:xfrm>
            <a:off x="5414" y="6405033"/>
            <a:ext cx="472953" cy="452967"/>
          </a:xfrm>
        </p:spPr>
        <p:txBody>
          <a:bodyPr/>
          <a:lstStyle>
            <a:lvl1pPr>
              <a:defRPr sz="133">
                <a:solidFill>
                  <a:schemeClr val="bg1">
                    <a:alpha val="0"/>
                  </a:schemeClr>
                </a:solidFill>
              </a:defRPr>
            </a:lvl1pPr>
          </a:lstStyle>
          <a:p>
            <a:fld id="{10C140CD-8AED-46FF-A9A2-77308F3F39AE}" type="slidenum">
              <a:rPr lang="en-US" noProof="0" smtClean="0"/>
              <a:pPr/>
              <a:t>‹N°›</a:t>
            </a:fld>
            <a:endParaRPr lang="en-US" noProof="0" dirty="0"/>
          </a:p>
        </p:txBody>
      </p:sp>
      <p:sp>
        <p:nvSpPr>
          <p:cNvPr id="5" name="Espace réservé du texte 4"/>
          <p:cNvSpPr>
            <a:spLocks noGrp="1"/>
          </p:cNvSpPr>
          <p:nvPr>
            <p:ph type="body" sz="quarter" idx="13" hasCustomPrompt="1"/>
          </p:nvPr>
        </p:nvSpPr>
        <p:spPr bwMode="gray">
          <a:xfrm>
            <a:off x="1534584" y="3282565"/>
            <a:ext cx="9457267" cy="2595420"/>
          </a:xfrm>
        </p:spPr>
        <p:txBody>
          <a:bodyPr/>
          <a:lstStyle>
            <a:lvl1pPr algn="l">
              <a:lnSpc>
                <a:spcPct val="95000"/>
              </a:lnSpc>
              <a:defRPr sz="4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0650966" y="6157107"/>
            <a:ext cx="1103997" cy="248600"/>
          </a:xfrm>
          <a:prstGeom prst="rect">
            <a:avLst/>
          </a:prstGeom>
        </p:spPr>
      </p:pic>
    </p:spTree>
    <p:extLst>
      <p:ext uri="{BB962C8B-B14F-4D97-AF65-F5344CB8AC3E}">
        <p14:creationId xmlns:p14="http://schemas.microsoft.com/office/powerpoint/2010/main" val="1631132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pter P7670C">
    <p:spTree>
      <p:nvGrpSpPr>
        <p:cNvPr id="1" name=""/>
        <p:cNvGrpSpPr/>
        <p:nvPr/>
      </p:nvGrpSpPr>
      <p:grpSpPr>
        <a:xfrm>
          <a:off x="0" y="0"/>
          <a:ext cx="0" cy="0"/>
          <a:chOff x="0" y="0"/>
          <a:chExt cx="0" cy="0"/>
        </a:xfrm>
      </p:grpSpPr>
      <p:sp>
        <p:nvSpPr>
          <p:cNvPr id="11" name="Rectangle 10"/>
          <p:cNvSpPr/>
          <p:nvPr userDrawn="1"/>
        </p:nvSpPr>
        <p:spPr bwMode="gray">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4" name="Titre 3"/>
          <p:cNvSpPr>
            <a:spLocks noGrp="1"/>
          </p:cNvSpPr>
          <p:nvPr>
            <p:ph type="title" hasCustomPrompt="1"/>
          </p:nvPr>
        </p:nvSpPr>
        <p:spPr bwMode="gray">
          <a:xfrm>
            <a:off x="1534583" y="520717"/>
            <a:ext cx="9457268" cy="2448735"/>
          </a:xfrm>
        </p:spPr>
        <p:txBody>
          <a:bodyPr anchor="b" anchorCtr="0"/>
          <a:lstStyle>
            <a:lvl1pPr algn="l">
              <a:defRPr sz="10666" b="0">
                <a:solidFill>
                  <a:schemeClr val="bg1"/>
                </a:solidFill>
                <a:latin typeface="Arial Black" panose="020B0A040201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6405033"/>
            <a:ext cx="478368" cy="452968"/>
          </a:xfrm>
        </p:spPr>
        <p:txBody>
          <a:bodyPr/>
          <a:lstStyle>
            <a:lvl1pPr>
              <a:defRPr sz="133">
                <a:solidFill>
                  <a:schemeClr val="bg1">
                    <a:alpha val="0"/>
                  </a:schemeClr>
                </a:solidFill>
              </a:defRPr>
            </a:lvl1pPr>
          </a:lstStyle>
          <a:p>
            <a:r>
              <a:rPr lang="fr-FR" noProof="0"/>
              <a:t>Date</a:t>
            </a:r>
            <a:endParaRPr lang="en-US" noProof="0" dirty="0"/>
          </a:p>
        </p:txBody>
      </p:sp>
      <p:sp>
        <p:nvSpPr>
          <p:cNvPr id="9" name="Espace réservé du pied de page 4"/>
          <p:cNvSpPr>
            <a:spLocks noGrp="1"/>
          </p:cNvSpPr>
          <p:nvPr>
            <p:ph type="ftr" sz="quarter" idx="11"/>
          </p:nvPr>
        </p:nvSpPr>
        <p:spPr bwMode="gray">
          <a:xfrm>
            <a:off x="1" y="6405033"/>
            <a:ext cx="478367" cy="452967"/>
          </a:xfrm>
        </p:spPr>
        <p:txBody>
          <a:bodyPr/>
          <a:lstStyle>
            <a:lvl1pPr>
              <a:defRPr sz="133">
                <a:solidFill>
                  <a:schemeClr val="bg1">
                    <a:alpha val="0"/>
                  </a:schemeClr>
                </a:solidFill>
              </a:defRPr>
            </a:lvl1pPr>
          </a:lstStyle>
          <a:p>
            <a:r>
              <a:rPr lang="en-US" noProof="0"/>
              <a:t>Presentation title</a:t>
            </a:r>
            <a:endParaRPr lang="en-US" noProof="0" dirty="0"/>
          </a:p>
        </p:txBody>
      </p:sp>
      <p:sp>
        <p:nvSpPr>
          <p:cNvPr id="10" name="Espace réservé du numéro de diapositive 5"/>
          <p:cNvSpPr>
            <a:spLocks noGrp="1"/>
          </p:cNvSpPr>
          <p:nvPr>
            <p:ph type="sldNum" sz="quarter" idx="12"/>
          </p:nvPr>
        </p:nvSpPr>
        <p:spPr bwMode="gray">
          <a:xfrm>
            <a:off x="5414" y="6405033"/>
            <a:ext cx="472953" cy="452967"/>
          </a:xfrm>
        </p:spPr>
        <p:txBody>
          <a:bodyPr/>
          <a:lstStyle>
            <a:lvl1pPr>
              <a:defRPr sz="133">
                <a:solidFill>
                  <a:schemeClr val="bg1">
                    <a:alpha val="0"/>
                  </a:schemeClr>
                </a:solidFill>
              </a:defRPr>
            </a:lvl1pPr>
          </a:lstStyle>
          <a:p>
            <a:fld id="{10C140CD-8AED-46FF-A9A2-77308F3F39AE}" type="slidenum">
              <a:rPr lang="en-US" noProof="0" smtClean="0"/>
              <a:pPr/>
              <a:t>‹N°›</a:t>
            </a:fld>
            <a:endParaRPr lang="en-US" noProof="0" dirty="0"/>
          </a:p>
        </p:txBody>
      </p:sp>
      <p:sp>
        <p:nvSpPr>
          <p:cNvPr id="5" name="Espace réservé du texte 4"/>
          <p:cNvSpPr>
            <a:spLocks noGrp="1"/>
          </p:cNvSpPr>
          <p:nvPr>
            <p:ph type="body" sz="quarter" idx="13" hasCustomPrompt="1"/>
          </p:nvPr>
        </p:nvSpPr>
        <p:spPr bwMode="gray">
          <a:xfrm>
            <a:off x="1534584" y="3282565"/>
            <a:ext cx="9457267" cy="2595420"/>
          </a:xfrm>
        </p:spPr>
        <p:txBody>
          <a:bodyPr/>
          <a:lstStyle>
            <a:lvl1pPr algn="l">
              <a:lnSpc>
                <a:spcPct val="95000"/>
              </a:lnSpc>
              <a:defRPr sz="4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0650966" y="6157107"/>
            <a:ext cx="1103997" cy="248600"/>
          </a:xfrm>
          <a:prstGeom prst="rect">
            <a:avLst/>
          </a:prstGeom>
        </p:spPr>
      </p:pic>
    </p:spTree>
    <p:extLst>
      <p:ext uri="{BB962C8B-B14F-4D97-AF65-F5344CB8AC3E}">
        <p14:creationId xmlns:p14="http://schemas.microsoft.com/office/powerpoint/2010/main" val="8692117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pter P1787C">
    <p:spTree>
      <p:nvGrpSpPr>
        <p:cNvPr id="1" name=""/>
        <p:cNvGrpSpPr/>
        <p:nvPr/>
      </p:nvGrpSpPr>
      <p:grpSpPr>
        <a:xfrm>
          <a:off x="0" y="0"/>
          <a:ext cx="0" cy="0"/>
          <a:chOff x="0" y="0"/>
          <a:chExt cx="0" cy="0"/>
        </a:xfrm>
      </p:grpSpPr>
      <p:sp>
        <p:nvSpPr>
          <p:cNvPr id="11" name="Rectangle 10"/>
          <p:cNvSpPr/>
          <p:nvPr userDrawn="1"/>
        </p:nvSpPr>
        <p:spPr bwMode="gray">
          <a:xfrm>
            <a:off x="0" y="0"/>
            <a:ext cx="12192000" cy="6858000"/>
          </a:xfrm>
          <a:prstGeom prst="rect">
            <a:avLst/>
          </a:prstGeom>
          <a:solidFill>
            <a:srgbClr val="E63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4" name="Titre 3"/>
          <p:cNvSpPr>
            <a:spLocks noGrp="1"/>
          </p:cNvSpPr>
          <p:nvPr>
            <p:ph type="title" hasCustomPrompt="1"/>
          </p:nvPr>
        </p:nvSpPr>
        <p:spPr bwMode="gray">
          <a:xfrm>
            <a:off x="1534583" y="520717"/>
            <a:ext cx="9457268" cy="2448735"/>
          </a:xfrm>
        </p:spPr>
        <p:txBody>
          <a:bodyPr anchor="b" anchorCtr="0"/>
          <a:lstStyle>
            <a:lvl1pPr algn="l">
              <a:defRPr sz="10666" b="0">
                <a:solidFill>
                  <a:schemeClr val="bg1"/>
                </a:solidFill>
                <a:latin typeface="Arial Black" panose="020B0A040201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6405033"/>
            <a:ext cx="478368" cy="452968"/>
          </a:xfrm>
        </p:spPr>
        <p:txBody>
          <a:bodyPr/>
          <a:lstStyle>
            <a:lvl1pPr>
              <a:defRPr sz="133">
                <a:solidFill>
                  <a:schemeClr val="bg1">
                    <a:alpha val="0"/>
                  </a:schemeClr>
                </a:solidFill>
              </a:defRPr>
            </a:lvl1pPr>
          </a:lstStyle>
          <a:p>
            <a:r>
              <a:rPr lang="fr-FR" noProof="0"/>
              <a:t>Date</a:t>
            </a:r>
            <a:endParaRPr lang="en-US" noProof="0" dirty="0"/>
          </a:p>
        </p:txBody>
      </p:sp>
      <p:sp>
        <p:nvSpPr>
          <p:cNvPr id="9" name="Espace réservé du pied de page 4"/>
          <p:cNvSpPr>
            <a:spLocks noGrp="1"/>
          </p:cNvSpPr>
          <p:nvPr>
            <p:ph type="ftr" sz="quarter" idx="11"/>
          </p:nvPr>
        </p:nvSpPr>
        <p:spPr bwMode="gray">
          <a:xfrm>
            <a:off x="1" y="6405033"/>
            <a:ext cx="478367" cy="452967"/>
          </a:xfrm>
        </p:spPr>
        <p:txBody>
          <a:bodyPr/>
          <a:lstStyle>
            <a:lvl1pPr>
              <a:defRPr sz="133">
                <a:solidFill>
                  <a:schemeClr val="bg1">
                    <a:alpha val="0"/>
                  </a:schemeClr>
                </a:solidFill>
              </a:defRPr>
            </a:lvl1pPr>
          </a:lstStyle>
          <a:p>
            <a:r>
              <a:rPr lang="en-US" noProof="0"/>
              <a:t>Presentation title</a:t>
            </a:r>
            <a:endParaRPr lang="en-US" noProof="0" dirty="0"/>
          </a:p>
        </p:txBody>
      </p:sp>
      <p:sp>
        <p:nvSpPr>
          <p:cNvPr id="10" name="Espace réservé du numéro de diapositive 5"/>
          <p:cNvSpPr>
            <a:spLocks noGrp="1"/>
          </p:cNvSpPr>
          <p:nvPr>
            <p:ph type="sldNum" sz="quarter" idx="12"/>
          </p:nvPr>
        </p:nvSpPr>
        <p:spPr bwMode="gray">
          <a:xfrm>
            <a:off x="5414" y="6405033"/>
            <a:ext cx="472953" cy="452967"/>
          </a:xfrm>
        </p:spPr>
        <p:txBody>
          <a:bodyPr/>
          <a:lstStyle>
            <a:lvl1pPr>
              <a:defRPr sz="133">
                <a:solidFill>
                  <a:schemeClr val="bg1">
                    <a:alpha val="0"/>
                  </a:schemeClr>
                </a:solidFill>
              </a:defRPr>
            </a:lvl1pPr>
          </a:lstStyle>
          <a:p>
            <a:fld id="{10C140CD-8AED-46FF-A9A2-77308F3F39AE}" type="slidenum">
              <a:rPr lang="en-US" noProof="0" smtClean="0"/>
              <a:pPr/>
              <a:t>‹N°›</a:t>
            </a:fld>
            <a:endParaRPr lang="en-US" noProof="0" dirty="0"/>
          </a:p>
        </p:txBody>
      </p:sp>
      <p:sp>
        <p:nvSpPr>
          <p:cNvPr id="5" name="Espace réservé du texte 4"/>
          <p:cNvSpPr>
            <a:spLocks noGrp="1"/>
          </p:cNvSpPr>
          <p:nvPr>
            <p:ph type="body" sz="quarter" idx="13" hasCustomPrompt="1"/>
          </p:nvPr>
        </p:nvSpPr>
        <p:spPr bwMode="gray">
          <a:xfrm>
            <a:off x="1534584" y="3282565"/>
            <a:ext cx="9457267" cy="2595420"/>
          </a:xfrm>
        </p:spPr>
        <p:txBody>
          <a:bodyPr/>
          <a:lstStyle>
            <a:lvl1pPr algn="l">
              <a:lnSpc>
                <a:spcPct val="95000"/>
              </a:lnSpc>
              <a:defRPr sz="4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0650966" y="6157107"/>
            <a:ext cx="1103997" cy="248600"/>
          </a:xfrm>
          <a:prstGeom prst="rect">
            <a:avLst/>
          </a:prstGeom>
        </p:spPr>
      </p:pic>
    </p:spTree>
    <p:extLst>
      <p:ext uri="{BB962C8B-B14F-4D97-AF65-F5344CB8AC3E}">
        <p14:creationId xmlns:p14="http://schemas.microsoft.com/office/powerpoint/2010/main" val="23475867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pter P5275C">
    <p:spTree>
      <p:nvGrpSpPr>
        <p:cNvPr id="1" name=""/>
        <p:cNvGrpSpPr/>
        <p:nvPr/>
      </p:nvGrpSpPr>
      <p:grpSpPr>
        <a:xfrm>
          <a:off x="0" y="0"/>
          <a:ext cx="0" cy="0"/>
          <a:chOff x="0" y="0"/>
          <a:chExt cx="0" cy="0"/>
        </a:xfrm>
      </p:grpSpPr>
      <p:sp>
        <p:nvSpPr>
          <p:cNvPr id="11" name="Rectangle 10"/>
          <p:cNvSpPr/>
          <p:nvPr userDrawn="1"/>
        </p:nvSpPr>
        <p:spPr bwMode="gray">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4" name="Titre 3"/>
          <p:cNvSpPr>
            <a:spLocks noGrp="1"/>
          </p:cNvSpPr>
          <p:nvPr>
            <p:ph type="title" hasCustomPrompt="1"/>
          </p:nvPr>
        </p:nvSpPr>
        <p:spPr bwMode="gray">
          <a:xfrm>
            <a:off x="1534583" y="520717"/>
            <a:ext cx="9457268" cy="2448735"/>
          </a:xfrm>
        </p:spPr>
        <p:txBody>
          <a:bodyPr anchor="b" anchorCtr="0"/>
          <a:lstStyle>
            <a:lvl1pPr algn="l">
              <a:defRPr sz="10666" b="0">
                <a:solidFill>
                  <a:schemeClr val="bg1"/>
                </a:solidFill>
                <a:latin typeface="Arial Black" panose="020B0A040201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6405033"/>
            <a:ext cx="478368" cy="452968"/>
          </a:xfrm>
        </p:spPr>
        <p:txBody>
          <a:bodyPr/>
          <a:lstStyle>
            <a:lvl1pPr>
              <a:defRPr sz="133">
                <a:solidFill>
                  <a:schemeClr val="bg1">
                    <a:alpha val="0"/>
                  </a:schemeClr>
                </a:solidFill>
              </a:defRPr>
            </a:lvl1pPr>
          </a:lstStyle>
          <a:p>
            <a:r>
              <a:rPr lang="fr-FR" noProof="0"/>
              <a:t>Date</a:t>
            </a:r>
            <a:endParaRPr lang="en-US" noProof="0" dirty="0"/>
          </a:p>
        </p:txBody>
      </p:sp>
      <p:sp>
        <p:nvSpPr>
          <p:cNvPr id="9" name="Espace réservé du pied de page 4"/>
          <p:cNvSpPr>
            <a:spLocks noGrp="1"/>
          </p:cNvSpPr>
          <p:nvPr>
            <p:ph type="ftr" sz="quarter" idx="11"/>
          </p:nvPr>
        </p:nvSpPr>
        <p:spPr bwMode="gray">
          <a:xfrm>
            <a:off x="1" y="6405033"/>
            <a:ext cx="478367" cy="452967"/>
          </a:xfrm>
        </p:spPr>
        <p:txBody>
          <a:bodyPr/>
          <a:lstStyle>
            <a:lvl1pPr>
              <a:defRPr sz="133">
                <a:solidFill>
                  <a:schemeClr val="bg1">
                    <a:alpha val="0"/>
                  </a:schemeClr>
                </a:solidFill>
              </a:defRPr>
            </a:lvl1pPr>
          </a:lstStyle>
          <a:p>
            <a:r>
              <a:rPr lang="en-US" noProof="0"/>
              <a:t>Presentation title</a:t>
            </a:r>
            <a:endParaRPr lang="en-US" noProof="0" dirty="0"/>
          </a:p>
        </p:txBody>
      </p:sp>
      <p:sp>
        <p:nvSpPr>
          <p:cNvPr id="10" name="Espace réservé du numéro de diapositive 5"/>
          <p:cNvSpPr>
            <a:spLocks noGrp="1"/>
          </p:cNvSpPr>
          <p:nvPr>
            <p:ph type="sldNum" sz="quarter" idx="12"/>
          </p:nvPr>
        </p:nvSpPr>
        <p:spPr bwMode="gray">
          <a:xfrm>
            <a:off x="5414" y="6405033"/>
            <a:ext cx="472953" cy="452967"/>
          </a:xfrm>
        </p:spPr>
        <p:txBody>
          <a:bodyPr/>
          <a:lstStyle>
            <a:lvl1pPr>
              <a:defRPr sz="133">
                <a:solidFill>
                  <a:schemeClr val="bg1">
                    <a:alpha val="0"/>
                  </a:schemeClr>
                </a:solidFill>
              </a:defRPr>
            </a:lvl1pPr>
          </a:lstStyle>
          <a:p>
            <a:fld id="{10C140CD-8AED-46FF-A9A2-77308F3F39AE}" type="slidenum">
              <a:rPr lang="en-US" noProof="0" smtClean="0"/>
              <a:pPr/>
              <a:t>‹N°›</a:t>
            </a:fld>
            <a:endParaRPr lang="en-US" noProof="0" dirty="0"/>
          </a:p>
        </p:txBody>
      </p:sp>
      <p:sp>
        <p:nvSpPr>
          <p:cNvPr id="5" name="Espace réservé du texte 4"/>
          <p:cNvSpPr>
            <a:spLocks noGrp="1"/>
          </p:cNvSpPr>
          <p:nvPr>
            <p:ph type="body" sz="quarter" idx="13" hasCustomPrompt="1"/>
          </p:nvPr>
        </p:nvSpPr>
        <p:spPr bwMode="gray">
          <a:xfrm>
            <a:off x="1534584" y="3282565"/>
            <a:ext cx="9457267" cy="2595420"/>
          </a:xfrm>
        </p:spPr>
        <p:txBody>
          <a:bodyPr/>
          <a:lstStyle>
            <a:lvl1pPr algn="l">
              <a:lnSpc>
                <a:spcPct val="95000"/>
              </a:lnSpc>
              <a:defRPr sz="4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0650966" y="6157107"/>
            <a:ext cx="1103997" cy="248600"/>
          </a:xfrm>
          <a:prstGeom prst="rect">
            <a:avLst/>
          </a:prstGeom>
        </p:spPr>
      </p:pic>
    </p:spTree>
    <p:extLst>
      <p:ext uri="{BB962C8B-B14F-4D97-AF65-F5344CB8AC3E}">
        <p14:creationId xmlns:p14="http://schemas.microsoft.com/office/powerpoint/2010/main" val="7755437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pter P214C">
    <p:spTree>
      <p:nvGrpSpPr>
        <p:cNvPr id="1" name=""/>
        <p:cNvGrpSpPr/>
        <p:nvPr/>
      </p:nvGrpSpPr>
      <p:grpSpPr>
        <a:xfrm>
          <a:off x="0" y="0"/>
          <a:ext cx="0" cy="0"/>
          <a:chOff x="0" y="0"/>
          <a:chExt cx="0" cy="0"/>
        </a:xfrm>
      </p:grpSpPr>
      <p:sp>
        <p:nvSpPr>
          <p:cNvPr id="11" name="Rectangle 10"/>
          <p:cNvSpPr/>
          <p:nvPr userDrawn="1"/>
        </p:nvSpPr>
        <p:spPr bwMode="gray">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4" name="Titre 3"/>
          <p:cNvSpPr>
            <a:spLocks noGrp="1"/>
          </p:cNvSpPr>
          <p:nvPr>
            <p:ph type="title" hasCustomPrompt="1"/>
          </p:nvPr>
        </p:nvSpPr>
        <p:spPr bwMode="gray">
          <a:xfrm>
            <a:off x="1534583" y="520717"/>
            <a:ext cx="9457268" cy="2448735"/>
          </a:xfrm>
        </p:spPr>
        <p:txBody>
          <a:bodyPr anchor="b" anchorCtr="0"/>
          <a:lstStyle>
            <a:lvl1pPr algn="l">
              <a:defRPr sz="10666" b="0">
                <a:solidFill>
                  <a:schemeClr val="bg1"/>
                </a:solidFill>
                <a:latin typeface="Arial Black" panose="020B0A040201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6405033"/>
            <a:ext cx="478368" cy="452968"/>
          </a:xfrm>
        </p:spPr>
        <p:txBody>
          <a:bodyPr/>
          <a:lstStyle>
            <a:lvl1pPr>
              <a:defRPr sz="133">
                <a:solidFill>
                  <a:schemeClr val="bg1">
                    <a:alpha val="0"/>
                  </a:schemeClr>
                </a:solidFill>
              </a:defRPr>
            </a:lvl1pPr>
          </a:lstStyle>
          <a:p>
            <a:r>
              <a:rPr lang="fr-FR" noProof="0"/>
              <a:t>Date</a:t>
            </a:r>
            <a:endParaRPr lang="en-US" noProof="0" dirty="0"/>
          </a:p>
        </p:txBody>
      </p:sp>
      <p:sp>
        <p:nvSpPr>
          <p:cNvPr id="9" name="Espace réservé du pied de page 4"/>
          <p:cNvSpPr>
            <a:spLocks noGrp="1"/>
          </p:cNvSpPr>
          <p:nvPr>
            <p:ph type="ftr" sz="quarter" idx="11"/>
          </p:nvPr>
        </p:nvSpPr>
        <p:spPr bwMode="gray">
          <a:xfrm>
            <a:off x="1" y="6405033"/>
            <a:ext cx="478367" cy="452967"/>
          </a:xfrm>
        </p:spPr>
        <p:txBody>
          <a:bodyPr/>
          <a:lstStyle>
            <a:lvl1pPr>
              <a:defRPr sz="133">
                <a:solidFill>
                  <a:schemeClr val="bg1">
                    <a:alpha val="0"/>
                  </a:schemeClr>
                </a:solidFill>
              </a:defRPr>
            </a:lvl1pPr>
          </a:lstStyle>
          <a:p>
            <a:r>
              <a:rPr lang="en-US" noProof="0"/>
              <a:t>Presentation title</a:t>
            </a:r>
            <a:endParaRPr lang="en-US" noProof="0" dirty="0"/>
          </a:p>
        </p:txBody>
      </p:sp>
      <p:sp>
        <p:nvSpPr>
          <p:cNvPr id="10" name="Espace réservé du numéro de diapositive 5"/>
          <p:cNvSpPr>
            <a:spLocks noGrp="1"/>
          </p:cNvSpPr>
          <p:nvPr>
            <p:ph type="sldNum" sz="quarter" idx="12"/>
          </p:nvPr>
        </p:nvSpPr>
        <p:spPr bwMode="gray">
          <a:xfrm>
            <a:off x="5414" y="6405033"/>
            <a:ext cx="472953" cy="452967"/>
          </a:xfrm>
        </p:spPr>
        <p:txBody>
          <a:bodyPr/>
          <a:lstStyle>
            <a:lvl1pPr>
              <a:defRPr sz="133">
                <a:solidFill>
                  <a:schemeClr val="bg1">
                    <a:alpha val="0"/>
                  </a:schemeClr>
                </a:solidFill>
              </a:defRPr>
            </a:lvl1pPr>
          </a:lstStyle>
          <a:p>
            <a:fld id="{10C140CD-8AED-46FF-A9A2-77308F3F39AE}" type="slidenum">
              <a:rPr lang="en-US" noProof="0" smtClean="0"/>
              <a:pPr/>
              <a:t>‹N°›</a:t>
            </a:fld>
            <a:endParaRPr lang="en-US" noProof="0" dirty="0"/>
          </a:p>
        </p:txBody>
      </p:sp>
      <p:sp>
        <p:nvSpPr>
          <p:cNvPr id="5" name="Espace réservé du texte 4"/>
          <p:cNvSpPr>
            <a:spLocks noGrp="1"/>
          </p:cNvSpPr>
          <p:nvPr>
            <p:ph type="body" sz="quarter" idx="13" hasCustomPrompt="1"/>
          </p:nvPr>
        </p:nvSpPr>
        <p:spPr bwMode="gray">
          <a:xfrm>
            <a:off x="1534584" y="3282565"/>
            <a:ext cx="9457267" cy="2595420"/>
          </a:xfrm>
        </p:spPr>
        <p:txBody>
          <a:bodyPr/>
          <a:lstStyle>
            <a:lvl1pPr algn="l">
              <a:lnSpc>
                <a:spcPct val="95000"/>
              </a:lnSpc>
              <a:defRPr sz="4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0650966" y="6157107"/>
            <a:ext cx="1103997" cy="248600"/>
          </a:xfrm>
          <a:prstGeom prst="rect">
            <a:avLst/>
          </a:prstGeom>
        </p:spPr>
      </p:pic>
    </p:spTree>
    <p:extLst>
      <p:ext uri="{BB962C8B-B14F-4D97-AF65-F5344CB8AC3E}">
        <p14:creationId xmlns:p14="http://schemas.microsoft.com/office/powerpoint/2010/main" val="2659517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A629DE-4845-4E1F-8C7D-499F1E05C45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6EB1BE81-7BEE-4645-AC4E-A9786AAEEB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A09D96E-70E6-4F73-9907-488E1858872A}"/>
              </a:ext>
            </a:extLst>
          </p:cNvPr>
          <p:cNvSpPr>
            <a:spLocks noGrp="1"/>
          </p:cNvSpPr>
          <p:nvPr>
            <p:ph type="dt" sz="half" idx="10"/>
          </p:nvPr>
        </p:nvSpPr>
        <p:spPr/>
        <p:txBody>
          <a:bodyPr/>
          <a:lstStyle/>
          <a:p>
            <a:fld id="{C2BEF6FD-D719-4978-AC92-23CE6A52FC2D}" type="datetimeFigureOut">
              <a:rPr lang="de-DE" smtClean="0"/>
              <a:t>30.07.2024</a:t>
            </a:fld>
            <a:endParaRPr lang="de-DE"/>
          </a:p>
        </p:txBody>
      </p:sp>
      <p:sp>
        <p:nvSpPr>
          <p:cNvPr id="5" name="Fußzeilenplatzhalter 4">
            <a:extLst>
              <a:ext uri="{FF2B5EF4-FFF2-40B4-BE49-F238E27FC236}">
                <a16:creationId xmlns:a16="http://schemas.microsoft.com/office/drawing/2014/main" id="{56BDFAFD-1AF5-4B65-89A1-7574AB00BE7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3CE80D1-E2A5-4D31-818E-B6C7BF3330C2}"/>
              </a:ext>
            </a:extLst>
          </p:cNvPr>
          <p:cNvSpPr>
            <a:spLocks noGrp="1"/>
          </p:cNvSpPr>
          <p:nvPr>
            <p:ph type="sldNum" sz="quarter" idx="12"/>
          </p:nvPr>
        </p:nvSpPr>
        <p:spPr/>
        <p:txBody>
          <a:bodyPr/>
          <a:lstStyle/>
          <a:p>
            <a:fld id="{53A60E35-C380-489B-B121-5E8D64744C8C}" type="slidenum">
              <a:rPr lang="de-DE" smtClean="0"/>
              <a:t>‹N°›</a:t>
            </a:fld>
            <a:endParaRPr lang="de-DE"/>
          </a:p>
        </p:txBody>
      </p:sp>
    </p:spTree>
    <p:extLst>
      <p:ext uri="{BB962C8B-B14F-4D97-AF65-F5344CB8AC3E}">
        <p14:creationId xmlns:p14="http://schemas.microsoft.com/office/powerpoint/2010/main" val="36808649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mp; tex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lgn="l">
              <a:defRPr>
                <a:solidFill>
                  <a:schemeClr val="accent4"/>
                </a:solidFill>
              </a:defRPr>
            </a:lvl1pPr>
          </a:lstStyle>
          <a:p>
            <a:r>
              <a:rPr lang="en-US" noProof="0" dirty="0"/>
              <a:t>Title</a:t>
            </a:r>
          </a:p>
        </p:txBody>
      </p:sp>
      <p:sp>
        <p:nvSpPr>
          <p:cNvPr id="3" name="Espace réservé du contenu 2"/>
          <p:cNvSpPr>
            <a:spLocks noGrp="1"/>
          </p:cNvSpPr>
          <p:nvPr>
            <p:ph idx="1" hasCustomPrompt="1"/>
          </p:nvPr>
        </p:nvSpPr>
        <p:spPr bwMode="gray"/>
        <p:txBody>
          <a:body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p:txBody>
      </p:sp>
      <p:sp>
        <p:nvSpPr>
          <p:cNvPr id="7" name="Espace réservé de la date 6"/>
          <p:cNvSpPr>
            <a:spLocks noGrp="1"/>
          </p:cNvSpPr>
          <p:nvPr>
            <p:ph type="dt" sz="half" idx="10"/>
          </p:nvPr>
        </p:nvSpPr>
        <p:spPr bwMode="gray"/>
        <p:txBody>
          <a:bodyPr/>
          <a:lstStyle/>
          <a:p>
            <a:r>
              <a:rPr lang="fr-FR" noProof="0"/>
              <a:t>Date</a:t>
            </a:r>
            <a:endParaRPr lang="en-US" noProof="0" dirty="0"/>
          </a:p>
        </p:txBody>
      </p:sp>
      <p:sp>
        <p:nvSpPr>
          <p:cNvPr id="8" name="Espace réservé du pied de page 7"/>
          <p:cNvSpPr>
            <a:spLocks noGrp="1"/>
          </p:cNvSpPr>
          <p:nvPr>
            <p:ph type="ftr" sz="quarter" idx="11"/>
          </p:nvPr>
        </p:nvSpPr>
        <p:spPr bwMode="gray"/>
        <p:txBody>
          <a:bodyPr/>
          <a:lstStyle>
            <a:lvl1pPr>
              <a:defRPr/>
            </a:lvl1pPr>
          </a:lstStyle>
          <a:p>
            <a:r>
              <a:rPr lang="en-US" dirty="0"/>
              <a:t>Technical Unit Powertrain</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‹N°›</a:t>
            </a:fld>
            <a:endParaRPr lang="en-US" noProof="0" dirty="0"/>
          </a:p>
        </p:txBody>
      </p:sp>
    </p:spTree>
    <p:extLst>
      <p:ext uri="{BB962C8B-B14F-4D97-AF65-F5344CB8AC3E}">
        <p14:creationId xmlns:p14="http://schemas.microsoft.com/office/powerpoint/2010/main" val="27408185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text 3 column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solidFill>
                  <a:schemeClr val="accent5"/>
                </a:solidFill>
              </a:defRPr>
            </a:lvl1pPr>
          </a:lstStyle>
          <a:p>
            <a:r>
              <a:rPr lang="en-US" noProof="0" dirty="0"/>
              <a:t>Title</a:t>
            </a:r>
          </a:p>
        </p:txBody>
      </p:sp>
      <p:sp>
        <p:nvSpPr>
          <p:cNvPr id="7" name="Espace réservé de la date 6"/>
          <p:cNvSpPr>
            <a:spLocks noGrp="1"/>
          </p:cNvSpPr>
          <p:nvPr>
            <p:ph type="dt" sz="half" idx="10"/>
          </p:nvPr>
        </p:nvSpPr>
        <p:spPr bwMode="gray"/>
        <p:txBody>
          <a:bodyPr/>
          <a:lstStyle/>
          <a:p>
            <a:r>
              <a:rPr lang="fr-FR" noProof="0"/>
              <a:t>Date</a:t>
            </a:r>
            <a:endParaRPr lang="en-US" noProof="0" dirty="0"/>
          </a:p>
        </p:txBody>
      </p:sp>
      <p:sp>
        <p:nvSpPr>
          <p:cNvPr id="8" name="Espace réservé du pied de page 7"/>
          <p:cNvSpPr>
            <a:spLocks noGrp="1"/>
          </p:cNvSpPr>
          <p:nvPr>
            <p:ph type="ftr" sz="quarter" idx="11"/>
          </p:nvPr>
        </p:nvSpPr>
        <p:spPr bwMode="gray"/>
        <p:txBody>
          <a:bodyPr/>
          <a:lstStyle/>
          <a:p>
            <a:r>
              <a:rPr lang="en-US" noProof="0"/>
              <a:t>Presentation title</a:t>
            </a:r>
            <a:endParaRPr lang="en-US" noProof="0"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‹N°›</a:t>
            </a:fld>
            <a:endParaRPr lang="en-US" noProof="0" dirty="0"/>
          </a:p>
        </p:txBody>
      </p:sp>
      <p:sp>
        <p:nvSpPr>
          <p:cNvPr id="6" name="Espace réservé du texte 5"/>
          <p:cNvSpPr>
            <a:spLocks noGrp="1"/>
          </p:cNvSpPr>
          <p:nvPr>
            <p:ph type="body" sz="quarter" idx="13" hasCustomPrompt="1"/>
          </p:nvPr>
        </p:nvSpPr>
        <p:spPr bwMode="gray">
          <a:xfrm>
            <a:off x="478367" y="2468034"/>
            <a:ext cx="3600000" cy="3409951"/>
          </a:xfrm>
        </p:spPr>
        <p:txBody>
          <a:bodyPr/>
          <a:lstStyle>
            <a:lvl1pPr algn="l">
              <a:defRPr/>
            </a:lvl1pPr>
            <a:lvl2pPr algn="l">
              <a:defRPr/>
            </a:lvl2pPr>
            <a:lvl3pPr algn="l">
              <a:defRPr/>
            </a:lvl3pPr>
            <a:lvl4pPr algn="l">
              <a:defRPr/>
            </a:lvl4pPr>
            <a:lvl5pPr algn="l">
              <a:defRPr/>
            </a:lvl5p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p:txBody>
      </p:sp>
      <p:sp>
        <p:nvSpPr>
          <p:cNvPr id="10" name="Espace réservé du texte 5"/>
          <p:cNvSpPr>
            <a:spLocks noGrp="1"/>
          </p:cNvSpPr>
          <p:nvPr>
            <p:ph type="body" sz="quarter" idx="14" hasCustomPrompt="1"/>
          </p:nvPr>
        </p:nvSpPr>
        <p:spPr bwMode="gray">
          <a:xfrm>
            <a:off x="4295296" y="2468034"/>
            <a:ext cx="3600000" cy="3409951"/>
          </a:xfrm>
        </p:spPr>
        <p:txBody>
          <a:bodyPr/>
          <a:lstStyle>
            <a:lvl1pPr algn="l">
              <a:defRPr/>
            </a:lvl1pPr>
            <a:lvl2pPr algn="l">
              <a:defRPr/>
            </a:lvl2pPr>
            <a:lvl3pPr algn="l">
              <a:defRPr/>
            </a:lvl3pPr>
            <a:lvl4pPr algn="l">
              <a:defRPr/>
            </a:lvl4pPr>
            <a:lvl5pPr algn="l">
              <a:defRPr/>
            </a:lvl5p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p:txBody>
      </p:sp>
      <p:sp>
        <p:nvSpPr>
          <p:cNvPr id="11" name="Espace réservé du texte 5"/>
          <p:cNvSpPr>
            <a:spLocks noGrp="1"/>
          </p:cNvSpPr>
          <p:nvPr>
            <p:ph type="body" sz="quarter" idx="15" hasCustomPrompt="1"/>
          </p:nvPr>
        </p:nvSpPr>
        <p:spPr bwMode="gray">
          <a:xfrm>
            <a:off x="8112225" y="2468034"/>
            <a:ext cx="3601409" cy="3409951"/>
          </a:xfrm>
        </p:spPr>
        <p:txBody>
          <a:bodyPr/>
          <a:lstStyle>
            <a:lvl1pPr algn="l">
              <a:defRPr/>
            </a:lvl1pPr>
            <a:lvl2pPr algn="l">
              <a:defRPr/>
            </a:lvl2pPr>
            <a:lvl3pPr algn="l">
              <a:defRPr/>
            </a:lvl3pPr>
            <a:lvl4pPr algn="l">
              <a:defRPr/>
            </a:lvl4pPr>
            <a:lvl5pPr algn="l">
              <a:defRPr/>
            </a:lvl5p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p:txBody>
      </p:sp>
    </p:spTree>
    <p:extLst>
      <p:ext uri="{BB962C8B-B14F-4D97-AF65-F5344CB8AC3E}">
        <p14:creationId xmlns:p14="http://schemas.microsoft.com/office/powerpoint/2010/main" val="1523543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478367" y="2084917"/>
            <a:ext cx="2400300" cy="3793067"/>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p:txBody>
      </p:sp>
      <p:sp>
        <p:nvSpPr>
          <p:cNvPr id="8" name="Espace réservé pour une image  7"/>
          <p:cNvSpPr>
            <a:spLocks noGrp="1"/>
          </p:cNvSpPr>
          <p:nvPr>
            <p:ph type="pic" sz="quarter" idx="14" hasCustomPrompt="1"/>
          </p:nvPr>
        </p:nvSpPr>
        <p:spPr bwMode="gray">
          <a:xfrm>
            <a:off x="3024718" y="0"/>
            <a:ext cx="2302933" cy="3504000"/>
          </a:xfrm>
          <a:solidFill>
            <a:srgbClr val="EAEAEA"/>
          </a:solidFill>
        </p:spPr>
        <p:txBody>
          <a:bodyPr tIns="612000" anchor="ctr" anchorCtr="0"/>
          <a:lstStyle>
            <a:lvl1pPr>
              <a:defRPr sz="1333"/>
            </a:lvl1pPr>
          </a:lstStyle>
          <a:p>
            <a:r>
              <a:rPr lang="en-US" noProof="0" dirty="0"/>
              <a:t>Select the icon to insert a picture</a:t>
            </a:r>
          </a:p>
        </p:txBody>
      </p:sp>
      <p:sp>
        <p:nvSpPr>
          <p:cNvPr id="14" name="Espace réservé pour une image  7"/>
          <p:cNvSpPr>
            <a:spLocks noGrp="1"/>
          </p:cNvSpPr>
          <p:nvPr>
            <p:ph type="pic" sz="quarter" idx="15" hasCustomPrompt="1"/>
          </p:nvPr>
        </p:nvSpPr>
        <p:spPr bwMode="gray">
          <a:xfrm>
            <a:off x="3024717" y="3786000"/>
            <a:ext cx="2304000" cy="3072000"/>
          </a:xfrm>
          <a:solidFill>
            <a:srgbClr val="EAEAEA"/>
          </a:solidFill>
        </p:spPr>
        <p:txBody>
          <a:bodyPr tIns="612000" anchor="ctr" anchorCtr="0"/>
          <a:lstStyle>
            <a:lvl1pPr>
              <a:defRPr sz="1333"/>
            </a:lvl1pPr>
          </a:lstStyle>
          <a:p>
            <a:r>
              <a:rPr lang="en-US" noProof="0" dirty="0"/>
              <a:t>Select the icon to insert a picture</a:t>
            </a:r>
          </a:p>
        </p:txBody>
      </p:sp>
      <p:sp>
        <p:nvSpPr>
          <p:cNvPr id="15" name="Espace réservé pour une image  7"/>
          <p:cNvSpPr>
            <a:spLocks noGrp="1"/>
          </p:cNvSpPr>
          <p:nvPr>
            <p:ph type="pic" sz="quarter" idx="16" hasCustomPrompt="1"/>
          </p:nvPr>
        </p:nvSpPr>
        <p:spPr bwMode="gray">
          <a:xfrm>
            <a:off x="5568471" y="0"/>
            <a:ext cx="2302933" cy="2832000"/>
          </a:xfrm>
          <a:solidFill>
            <a:srgbClr val="EAEAEA"/>
          </a:solidFill>
        </p:spPr>
        <p:txBody>
          <a:bodyPr tIns="612000" anchor="ctr" anchorCtr="0"/>
          <a:lstStyle>
            <a:lvl1pPr>
              <a:defRPr sz="1333"/>
            </a:lvl1pPr>
          </a:lstStyle>
          <a:p>
            <a:r>
              <a:rPr lang="en-US" noProof="0" dirty="0"/>
              <a:t>Select the icon to insert a picture</a:t>
            </a:r>
          </a:p>
        </p:txBody>
      </p:sp>
      <p:sp>
        <p:nvSpPr>
          <p:cNvPr id="16" name="Espace réservé pour une image  7"/>
          <p:cNvSpPr>
            <a:spLocks noGrp="1"/>
          </p:cNvSpPr>
          <p:nvPr>
            <p:ph type="pic" sz="quarter" idx="17" hasCustomPrompt="1"/>
          </p:nvPr>
        </p:nvSpPr>
        <p:spPr bwMode="gray">
          <a:xfrm>
            <a:off x="5568471" y="3114000"/>
            <a:ext cx="2304000" cy="3744000"/>
          </a:xfrm>
          <a:solidFill>
            <a:srgbClr val="EAEAEA"/>
          </a:solidFill>
        </p:spPr>
        <p:txBody>
          <a:bodyPr tIns="612000" anchor="ctr" anchorCtr="0"/>
          <a:lstStyle>
            <a:lvl1pPr>
              <a:defRPr sz="1333"/>
            </a:lvl1pPr>
          </a:lstStyle>
          <a:p>
            <a:r>
              <a:rPr lang="en-US" noProof="0" dirty="0"/>
              <a:t>Select the icon to insert a picture</a:t>
            </a:r>
          </a:p>
        </p:txBody>
      </p:sp>
      <p:sp>
        <p:nvSpPr>
          <p:cNvPr id="17" name="Espace réservé pour une image  7"/>
          <p:cNvSpPr>
            <a:spLocks noGrp="1"/>
          </p:cNvSpPr>
          <p:nvPr>
            <p:ph type="pic" sz="quarter" idx="18" hasCustomPrompt="1"/>
          </p:nvPr>
        </p:nvSpPr>
        <p:spPr bwMode="gray">
          <a:xfrm>
            <a:off x="8112224" y="-4867"/>
            <a:ext cx="2302933" cy="3888000"/>
          </a:xfrm>
          <a:solidFill>
            <a:srgbClr val="EAEAEA"/>
          </a:solidFill>
        </p:spPr>
        <p:txBody>
          <a:bodyPr tIns="612000" anchor="ctr" anchorCtr="0"/>
          <a:lstStyle>
            <a:lvl1pPr>
              <a:defRPr sz="1333"/>
            </a:lvl1pPr>
          </a:lstStyle>
          <a:p>
            <a:r>
              <a:rPr lang="en-US" noProof="0" dirty="0"/>
              <a:t>Select the icon to insert a picture</a:t>
            </a:r>
          </a:p>
        </p:txBody>
      </p:sp>
      <p:sp>
        <p:nvSpPr>
          <p:cNvPr id="18" name="Espace réservé pour une image  7"/>
          <p:cNvSpPr>
            <a:spLocks noGrp="1"/>
          </p:cNvSpPr>
          <p:nvPr>
            <p:ph type="pic" sz="quarter" idx="19" hasCustomPrompt="1"/>
          </p:nvPr>
        </p:nvSpPr>
        <p:spPr bwMode="gray">
          <a:xfrm>
            <a:off x="8112224" y="4170000"/>
            <a:ext cx="2304000" cy="2688000"/>
          </a:xfrm>
          <a:solidFill>
            <a:srgbClr val="EAEAEA"/>
          </a:solidFill>
        </p:spPr>
        <p:txBody>
          <a:bodyPr tIns="612000" anchor="ctr" anchorCtr="0"/>
          <a:lstStyle>
            <a:lvl1pPr>
              <a:defRPr sz="1333"/>
            </a:lvl1pPr>
          </a:lstStyle>
          <a:p>
            <a:r>
              <a:rPr lang="en-US" noProof="0" dirty="0"/>
              <a:t>Select the icon to insert a picture</a:t>
            </a:r>
          </a:p>
        </p:txBody>
      </p:sp>
      <p:sp>
        <p:nvSpPr>
          <p:cNvPr id="19" name="Espace réservé de la date 3"/>
          <p:cNvSpPr>
            <a:spLocks noGrp="1"/>
          </p:cNvSpPr>
          <p:nvPr>
            <p:ph type="dt" sz="half" idx="10"/>
          </p:nvPr>
        </p:nvSpPr>
        <p:spPr bwMode="gray">
          <a:xfrm>
            <a:off x="0" y="6405033"/>
            <a:ext cx="478368" cy="452968"/>
          </a:xfrm>
        </p:spPr>
        <p:txBody>
          <a:bodyPr/>
          <a:lstStyle>
            <a:lvl1pPr>
              <a:defRPr sz="133">
                <a:solidFill>
                  <a:schemeClr val="bg1">
                    <a:alpha val="0"/>
                  </a:schemeClr>
                </a:solidFill>
              </a:defRPr>
            </a:lvl1pPr>
          </a:lstStyle>
          <a:p>
            <a:r>
              <a:rPr lang="fr-FR" noProof="0"/>
              <a:t>Date</a:t>
            </a:r>
            <a:endParaRPr lang="en-US" noProof="0" dirty="0"/>
          </a:p>
        </p:txBody>
      </p:sp>
      <p:sp>
        <p:nvSpPr>
          <p:cNvPr id="20" name="Espace réservé du pied de page 4"/>
          <p:cNvSpPr>
            <a:spLocks noGrp="1"/>
          </p:cNvSpPr>
          <p:nvPr>
            <p:ph type="ftr" sz="quarter" idx="11"/>
          </p:nvPr>
        </p:nvSpPr>
        <p:spPr bwMode="gray">
          <a:xfrm>
            <a:off x="1" y="6405033"/>
            <a:ext cx="478367" cy="452967"/>
          </a:xfrm>
        </p:spPr>
        <p:txBody>
          <a:bodyPr/>
          <a:lstStyle>
            <a:lvl1pPr>
              <a:defRPr sz="133">
                <a:solidFill>
                  <a:schemeClr val="bg1">
                    <a:alpha val="0"/>
                  </a:schemeClr>
                </a:solidFill>
              </a:defRPr>
            </a:lvl1pPr>
          </a:lstStyle>
          <a:p>
            <a:r>
              <a:rPr lang="en-US" noProof="0"/>
              <a:t>Presentation title</a:t>
            </a:r>
            <a:endParaRPr lang="en-US" noProof="0" dirty="0"/>
          </a:p>
        </p:txBody>
      </p:sp>
      <p:sp>
        <p:nvSpPr>
          <p:cNvPr id="21" name="Espace réservé du numéro de diapositive 5"/>
          <p:cNvSpPr>
            <a:spLocks noGrp="1"/>
          </p:cNvSpPr>
          <p:nvPr>
            <p:ph type="sldNum" sz="quarter" idx="12"/>
          </p:nvPr>
        </p:nvSpPr>
        <p:spPr bwMode="gray">
          <a:xfrm>
            <a:off x="5414" y="6405033"/>
            <a:ext cx="472953" cy="452967"/>
          </a:xfrm>
        </p:spPr>
        <p:txBody>
          <a:bodyPr/>
          <a:lstStyle>
            <a:lvl1pPr>
              <a:defRPr sz="133">
                <a:solidFill>
                  <a:schemeClr val="bg1">
                    <a:alpha val="0"/>
                  </a:schemeClr>
                </a:solidFill>
              </a:defRPr>
            </a:lvl1pPr>
          </a:lstStyle>
          <a:p>
            <a:fld id="{10C140CD-8AED-46FF-A9A2-77308F3F39AE}" type="slidenum">
              <a:rPr lang="en-US" noProof="0" smtClean="0"/>
              <a:pPr/>
              <a:t>‹N°›</a:t>
            </a:fld>
            <a:endParaRPr lang="en-US" noProof="0" dirty="0"/>
          </a:p>
        </p:txBody>
      </p:sp>
    </p:spTree>
    <p:extLst>
      <p:ext uri="{BB962C8B-B14F-4D97-AF65-F5344CB8AC3E}">
        <p14:creationId xmlns:p14="http://schemas.microsoft.com/office/powerpoint/2010/main" val="39830409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Text ico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‹N°›</a:t>
            </a:fld>
            <a:endParaRPr lang="en-US" noProof="0" dirty="0"/>
          </a:p>
        </p:txBody>
      </p:sp>
      <p:sp>
        <p:nvSpPr>
          <p:cNvPr id="13" name="Espace réservé du pied de page 12"/>
          <p:cNvSpPr>
            <a:spLocks noGrp="1"/>
          </p:cNvSpPr>
          <p:nvPr>
            <p:ph type="ftr" sz="quarter" idx="12"/>
          </p:nvPr>
        </p:nvSpPr>
        <p:spPr bwMode="gray"/>
        <p:txBody>
          <a:bodyPr/>
          <a:lstStyle/>
          <a:p>
            <a:r>
              <a:rPr lang="en-US" noProof="0"/>
              <a:t>Presentation title</a:t>
            </a:r>
            <a:endParaRPr lang="en-US" noProof="0" dirty="0"/>
          </a:p>
        </p:txBody>
      </p:sp>
      <p:sp>
        <p:nvSpPr>
          <p:cNvPr id="10" name="Espace réservé pour une image  4"/>
          <p:cNvSpPr>
            <a:spLocks noGrp="1"/>
          </p:cNvSpPr>
          <p:nvPr>
            <p:ph type="pic" sz="quarter" idx="14" hasCustomPrompt="1"/>
          </p:nvPr>
        </p:nvSpPr>
        <p:spPr bwMode="gray">
          <a:xfrm>
            <a:off x="2664616" y="1152548"/>
            <a:ext cx="1152000" cy="1152000"/>
          </a:xfrm>
        </p:spPr>
        <p:txBody>
          <a:bodyPr anchor="ctr" anchorCtr="0"/>
          <a:lstStyle>
            <a:lvl1pPr>
              <a:defRPr sz="1333"/>
            </a:lvl1pPr>
          </a:lstStyle>
          <a:p>
            <a:r>
              <a:rPr lang="en-US" noProof="0" dirty="0"/>
              <a:t>Select the icon to insert a picture</a:t>
            </a:r>
          </a:p>
        </p:txBody>
      </p:sp>
      <p:sp>
        <p:nvSpPr>
          <p:cNvPr id="8" name="Espace réservé du texte 7"/>
          <p:cNvSpPr>
            <a:spLocks noGrp="1"/>
          </p:cNvSpPr>
          <p:nvPr>
            <p:ph type="body" sz="quarter" idx="15" hasCustomPrompt="1"/>
          </p:nvPr>
        </p:nvSpPr>
        <p:spPr bwMode="gray">
          <a:xfrm>
            <a:off x="2112434" y="2314864"/>
            <a:ext cx="2256367" cy="1114136"/>
          </a:xfrm>
        </p:spPr>
        <p:txBody>
          <a:bodyPr/>
          <a:lstStyle>
            <a:lvl1pPr>
              <a:defRPr sz="1333">
                <a:solidFill>
                  <a:schemeClr val="bg1"/>
                </a:solidFill>
              </a:defRPr>
            </a:lvl1pPr>
          </a:lstStyle>
          <a:p>
            <a:pPr lvl="0"/>
            <a:r>
              <a:rPr lang="en-US" noProof="0" dirty="0"/>
              <a:t>Text</a:t>
            </a:r>
          </a:p>
        </p:txBody>
      </p:sp>
      <p:sp>
        <p:nvSpPr>
          <p:cNvPr id="14" name="Espace réservé pour une image  4"/>
          <p:cNvSpPr>
            <a:spLocks noGrp="1"/>
          </p:cNvSpPr>
          <p:nvPr>
            <p:ph type="pic" sz="quarter" idx="16" hasCustomPrompt="1"/>
          </p:nvPr>
        </p:nvSpPr>
        <p:spPr bwMode="gray">
          <a:xfrm>
            <a:off x="5520000" y="1152548"/>
            <a:ext cx="1152000" cy="1152000"/>
          </a:xfrm>
        </p:spPr>
        <p:txBody>
          <a:bodyPr anchor="ctr" anchorCtr="0"/>
          <a:lstStyle>
            <a:lvl1pPr>
              <a:defRPr sz="1333"/>
            </a:lvl1pPr>
          </a:lstStyle>
          <a:p>
            <a:r>
              <a:rPr lang="en-US" noProof="0" dirty="0"/>
              <a:t>Select the icon to insert a picture</a:t>
            </a:r>
          </a:p>
        </p:txBody>
      </p:sp>
      <p:sp>
        <p:nvSpPr>
          <p:cNvPr id="15" name="Espace réservé du texte 7"/>
          <p:cNvSpPr>
            <a:spLocks noGrp="1"/>
          </p:cNvSpPr>
          <p:nvPr>
            <p:ph type="body" sz="quarter" idx="17" hasCustomPrompt="1"/>
          </p:nvPr>
        </p:nvSpPr>
        <p:spPr bwMode="gray">
          <a:xfrm>
            <a:off x="4967818" y="2314864"/>
            <a:ext cx="2256367" cy="1114136"/>
          </a:xfrm>
        </p:spPr>
        <p:txBody>
          <a:bodyPr/>
          <a:lstStyle>
            <a:lvl1pPr>
              <a:defRPr sz="1333">
                <a:solidFill>
                  <a:schemeClr val="bg1"/>
                </a:solidFill>
              </a:defRPr>
            </a:lvl1pPr>
          </a:lstStyle>
          <a:p>
            <a:pPr lvl="0"/>
            <a:r>
              <a:rPr lang="en-US" noProof="0" dirty="0"/>
              <a:t>Text</a:t>
            </a:r>
          </a:p>
        </p:txBody>
      </p:sp>
      <p:sp>
        <p:nvSpPr>
          <p:cNvPr id="16" name="Espace réservé pour une image  4"/>
          <p:cNvSpPr>
            <a:spLocks noGrp="1"/>
          </p:cNvSpPr>
          <p:nvPr>
            <p:ph type="pic" sz="quarter" idx="18" hasCustomPrompt="1"/>
          </p:nvPr>
        </p:nvSpPr>
        <p:spPr bwMode="gray">
          <a:xfrm>
            <a:off x="8400256" y="1152548"/>
            <a:ext cx="1152000" cy="1152000"/>
          </a:xfrm>
        </p:spPr>
        <p:txBody>
          <a:bodyPr anchor="ctr" anchorCtr="0"/>
          <a:lstStyle>
            <a:lvl1pPr>
              <a:defRPr sz="1333"/>
            </a:lvl1pPr>
          </a:lstStyle>
          <a:p>
            <a:r>
              <a:rPr lang="en-US" noProof="0" dirty="0"/>
              <a:t>Select the icon to insert a picture</a:t>
            </a:r>
          </a:p>
        </p:txBody>
      </p:sp>
      <p:sp>
        <p:nvSpPr>
          <p:cNvPr id="17" name="Espace réservé du texte 7"/>
          <p:cNvSpPr>
            <a:spLocks noGrp="1"/>
          </p:cNvSpPr>
          <p:nvPr>
            <p:ph type="body" sz="quarter" idx="19" hasCustomPrompt="1"/>
          </p:nvPr>
        </p:nvSpPr>
        <p:spPr bwMode="gray">
          <a:xfrm>
            <a:off x="7848074" y="2314864"/>
            <a:ext cx="2256367" cy="1114136"/>
          </a:xfrm>
        </p:spPr>
        <p:txBody>
          <a:bodyPr/>
          <a:lstStyle>
            <a:lvl1pPr>
              <a:defRPr sz="1333">
                <a:solidFill>
                  <a:schemeClr val="bg1"/>
                </a:solidFill>
              </a:defRPr>
            </a:lvl1pPr>
          </a:lstStyle>
          <a:p>
            <a:pPr lvl="0"/>
            <a:r>
              <a:rPr lang="en-US" noProof="0" dirty="0"/>
              <a:t>Text</a:t>
            </a:r>
          </a:p>
        </p:txBody>
      </p:sp>
      <p:sp>
        <p:nvSpPr>
          <p:cNvPr id="18" name="Espace réservé du texte 17"/>
          <p:cNvSpPr>
            <a:spLocks noGrp="1"/>
          </p:cNvSpPr>
          <p:nvPr>
            <p:ph type="body" sz="quarter" idx="20" hasCustomPrompt="1"/>
          </p:nvPr>
        </p:nvSpPr>
        <p:spPr bwMode="gray">
          <a:xfrm>
            <a:off x="478367" y="4389107"/>
            <a:ext cx="11235267" cy="1488877"/>
          </a:xfrm>
        </p:spPr>
        <p:txBody>
          <a:bodyPr/>
          <a:lstStyle>
            <a:lvl1pPr>
              <a:defRPr sz="1333"/>
            </a:lvl1pPr>
            <a:lvl2pPr>
              <a:defRPr sz="1333"/>
            </a:lvl2pPr>
          </a:lstStyle>
          <a:p>
            <a:pPr lvl="0"/>
            <a:r>
              <a:rPr lang="en-US" noProof="0" dirty="0"/>
              <a:t>Text level 1</a:t>
            </a:r>
          </a:p>
          <a:p>
            <a:pPr lvl="1"/>
            <a:r>
              <a:rPr lang="en-US" noProof="0" dirty="0"/>
              <a:t>Text level 2</a:t>
            </a:r>
          </a:p>
        </p:txBody>
      </p:sp>
      <p:sp>
        <p:nvSpPr>
          <p:cNvPr id="5" name="Espace réservé pour une image  4"/>
          <p:cNvSpPr>
            <a:spLocks noGrp="1"/>
          </p:cNvSpPr>
          <p:nvPr>
            <p:ph type="pic" sz="quarter" idx="13" hasCustomPrompt="1"/>
          </p:nvPr>
        </p:nvSpPr>
        <p:spPr bwMode="gray">
          <a:xfrm>
            <a:off x="0" y="0"/>
            <a:ext cx="12192000" cy="3912000"/>
          </a:xfrm>
          <a:solidFill>
            <a:srgbClr val="EAEAEA"/>
          </a:solidFill>
        </p:spPr>
        <p:txBody>
          <a:bodyPr bIns="1548000" anchor="ctr" anchorCtr="0"/>
          <a:lstStyle>
            <a:lvl1pPr>
              <a:defRPr sz="1333"/>
            </a:lvl1pPr>
          </a:lstStyle>
          <a:p>
            <a:r>
              <a:rPr lang="en-US" noProof="0" dirty="0"/>
              <a:t>Select the icon to insert a picture then </a:t>
            </a:r>
            <a:br>
              <a:rPr lang="en-US" noProof="0" dirty="0"/>
            </a:br>
            <a:r>
              <a:rPr lang="en-US" noProof="0" dirty="0"/>
              <a:t>place the visual into background position </a:t>
            </a:r>
            <a:br>
              <a:rPr lang="en-US" noProof="0" dirty="0"/>
            </a:br>
            <a:r>
              <a:rPr lang="en-US" noProof="0" dirty="0"/>
              <a:t>(Right click with the mouse / Send to back)</a:t>
            </a:r>
          </a:p>
        </p:txBody>
      </p:sp>
    </p:spTree>
    <p:extLst>
      <p:ext uri="{BB962C8B-B14F-4D97-AF65-F5344CB8AC3E}">
        <p14:creationId xmlns:p14="http://schemas.microsoft.com/office/powerpoint/2010/main" val="11193646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17" name="Espace réservé du texte 4"/>
          <p:cNvSpPr>
            <a:spLocks noGrp="1"/>
          </p:cNvSpPr>
          <p:nvPr>
            <p:ph type="body" sz="quarter" idx="18" hasCustomPrompt="1"/>
          </p:nvPr>
        </p:nvSpPr>
        <p:spPr bwMode="gray">
          <a:xfrm>
            <a:off x="7540504" y="4149080"/>
            <a:ext cx="1248139" cy="1104000"/>
          </a:xfrm>
          <a:prstGeom prst="callout2">
            <a:avLst>
              <a:gd name="adj1" fmla="val 43813"/>
              <a:gd name="adj2" fmla="val -10594"/>
              <a:gd name="adj3" fmla="val 43813"/>
              <a:gd name="adj4" fmla="val -42349"/>
              <a:gd name="adj5" fmla="val 3930"/>
              <a:gd name="adj6" fmla="val -74212"/>
            </a:avLst>
          </a:prstGeom>
          <a:ln>
            <a:solidFill>
              <a:schemeClr val="accent1"/>
            </a:solidFill>
          </a:ln>
        </p:spPr>
        <p:txBody>
          <a:bodyPr anchor="ctr" anchorCtr="0"/>
          <a:lstStyle>
            <a:lvl1pPr algn="l">
              <a:defRPr sz="1333" b="1">
                <a:solidFill>
                  <a:schemeClr val="accent1"/>
                </a:solidFill>
              </a:defRPr>
            </a:lvl1pPr>
            <a:lvl2pPr algn="l">
              <a:defRPr sz="1333" b="1">
                <a:solidFill>
                  <a:schemeClr val="accent1"/>
                </a:solidFill>
              </a:defRPr>
            </a:lvl2pPr>
          </a:lstStyle>
          <a:p>
            <a:pPr lvl="0"/>
            <a:r>
              <a:rPr lang="en-US" noProof="0" dirty="0"/>
              <a:t>Text level 1</a:t>
            </a:r>
          </a:p>
          <a:p>
            <a:pPr lvl="1"/>
            <a:r>
              <a:rPr lang="en-US" noProof="0" dirty="0"/>
              <a:t>Text level 2</a:t>
            </a:r>
          </a:p>
        </p:txBody>
      </p:sp>
      <p:sp>
        <p:nvSpPr>
          <p:cNvPr id="15" name="Espace réservé du texte 4"/>
          <p:cNvSpPr>
            <a:spLocks noGrp="1"/>
          </p:cNvSpPr>
          <p:nvPr>
            <p:ph type="body" sz="quarter" idx="16" hasCustomPrompt="1"/>
          </p:nvPr>
        </p:nvSpPr>
        <p:spPr bwMode="gray">
          <a:xfrm>
            <a:off x="3359696" y="4149080"/>
            <a:ext cx="1248139" cy="1104000"/>
          </a:xfrm>
          <a:prstGeom prst="callout2">
            <a:avLst>
              <a:gd name="adj1" fmla="val 44643"/>
              <a:gd name="adj2" fmla="val 114996"/>
              <a:gd name="adj3" fmla="val 44643"/>
              <a:gd name="adj4" fmla="val 145669"/>
              <a:gd name="adj5" fmla="val 3100"/>
              <a:gd name="adj6" fmla="val 176234"/>
            </a:avLst>
          </a:prstGeom>
          <a:ln>
            <a:solidFill>
              <a:schemeClr val="accent5"/>
            </a:solidFill>
          </a:ln>
        </p:spPr>
        <p:txBody>
          <a:bodyPr anchor="ctr" anchorCtr="0"/>
          <a:lstStyle>
            <a:lvl1pPr algn="r">
              <a:defRPr sz="1333" b="1">
                <a:solidFill>
                  <a:schemeClr val="accent5"/>
                </a:solidFill>
              </a:defRPr>
            </a:lvl1pPr>
            <a:lvl2pPr algn="r">
              <a:defRPr sz="1333" b="1">
                <a:solidFill>
                  <a:schemeClr val="accent5"/>
                </a:solidFill>
              </a:defRPr>
            </a:lvl2pPr>
          </a:lstStyle>
          <a:p>
            <a:pPr lvl="0"/>
            <a:r>
              <a:rPr lang="en-US" noProof="0" dirty="0"/>
              <a:t>Text level 1</a:t>
            </a:r>
          </a:p>
          <a:p>
            <a:pPr lvl="1"/>
            <a:r>
              <a:rPr lang="en-US" noProof="0" dirty="0"/>
              <a:t>Text level 2</a:t>
            </a:r>
          </a:p>
        </p:txBody>
      </p:sp>
      <p:sp>
        <p:nvSpPr>
          <p:cNvPr id="10" name="Espace réservé du texte 4"/>
          <p:cNvSpPr>
            <a:spLocks noGrp="1"/>
          </p:cNvSpPr>
          <p:nvPr>
            <p:ph type="body" sz="quarter" idx="14" hasCustomPrompt="1"/>
          </p:nvPr>
        </p:nvSpPr>
        <p:spPr bwMode="gray">
          <a:xfrm>
            <a:off x="3359697" y="1744572"/>
            <a:ext cx="1248139" cy="1104000"/>
          </a:xfrm>
          <a:prstGeom prst="callout2">
            <a:avLst>
              <a:gd name="adj1" fmla="val 48795"/>
              <a:gd name="adj2" fmla="val 112793"/>
              <a:gd name="adj3" fmla="val 48795"/>
              <a:gd name="adj4" fmla="val 145669"/>
              <a:gd name="adj5" fmla="val 85303"/>
              <a:gd name="adj6" fmla="val 178437"/>
            </a:avLst>
          </a:prstGeom>
          <a:ln>
            <a:solidFill>
              <a:schemeClr val="bg2"/>
            </a:solidFill>
          </a:ln>
        </p:spPr>
        <p:txBody>
          <a:bodyPr anchor="ctr" anchorCtr="0"/>
          <a:lstStyle>
            <a:lvl1pPr algn="r">
              <a:defRPr sz="1333" b="1">
                <a:solidFill>
                  <a:schemeClr val="bg2"/>
                </a:solidFill>
              </a:defRPr>
            </a:lvl1pPr>
            <a:lvl2pPr algn="r">
              <a:defRPr sz="1333" b="1">
                <a:solidFill>
                  <a:schemeClr val="bg2"/>
                </a:solidFill>
              </a:defRPr>
            </a:lvl2pPr>
          </a:lstStyle>
          <a:p>
            <a:pPr lvl="0"/>
            <a:r>
              <a:rPr lang="en-US" noProof="0" dirty="0"/>
              <a:t>Text level 1</a:t>
            </a:r>
          </a:p>
          <a:p>
            <a:pPr lvl="1"/>
            <a:r>
              <a:rPr lang="en-US" noProof="0" dirty="0"/>
              <a:t>Text level 2</a:t>
            </a:r>
          </a:p>
        </p:txBody>
      </p:sp>
      <p:sp>
        <p:nvSpPr>
          <p:cNvPr id="20" name="Espace réservé du texte 4"/>
          <p:cNvSpPr>
            <a:spLocks noGrp="1"/>
          </p:cNvSpPr>
          <p:nvPr>
            <p:ph type="body" sz="quarter" idx="21" hasCustomPrompt="1"/>
          </p:nvPr>
        </p:nvSpPr>
        <p:spPr bwMode="gray">
          <a:xfrm>
            <a:off x="7540504" y="1738983"/>
            <a:ext cx="1248139" cy="1104000"/>
          </a:xfrm>
          <a:prstGeom prst="callout2">
            <a:avLst>
              <a:gd name="adj1" fmla="val 48795"/>
              <a:gd name="adj2" fmla="val -10594"/>
              <a:gd name="adj3" fmla="val 48794"/>
              <a:gd name="adj4" fmla="val -43818"/>
              <a:gd name="adj5" fmla="val 81982"/>
              <a:gd name="adj6" fmla="val -72009"/>
            </a:avLst>
          </a:prstGeom>
          <a:ln>
            <a:solidFill>
              <a:srgbClr val="FFCD1E"/>
            </a:solidFill>
          </a:ln>
        </p:spPr>
        <p:txBody>
          <a:bodyPr anchor="ctr" anchorCtr="0"/>
          <a:lstStyle>
            <a:lvl1pPr algn="l">
              <a:defRPr sz="1333" b="1">
                <a:solidFill>
                  <a:srgbClr val="FFCD1E"/>
                </a:solidFill>
              </a:defRPr>
            </a:lvl1pPr>
            <a:lvl2pPr algn="l">
              <a:defRPr sz="1333" b="1">
                <a:solidFill>
                  <a:srgbClr val="FFCD1E"/>
                </a:solidFill>
              </a:defRPr>
            </a:lvl2pPr>
          </a:lstStyle>
          <a:p>
            <a:pPr lvl="0"/>
            <a:r>
              <a:rPr lang="en-US" noProof="0" dirty="0"/>
              <a:t>Text level 1</a:t>
            </a:r>
          </a:p>
          <a:p>
            <a:pPr lvl="1"/>
            <a:r>
              <a:rPr lang="en-US" noProof="0" dirty="0"/>
              <a:t>Text level 2</a:t>
            </a:r>
          </a:p>
        </p:txBody>
      </p:sp>
      <p:sp>
        <p:nvSpPr>
          <p:cNvPr id="11" name="Espace réservé de la date 10"/>
          <p:cNvSpPr>
            <a:spLocks noGrp="1"/>
          </p:cNvSpPr>
          <p:nvPr>
            <p:ph type="dt" sz="half" idx="10"/>
          </p:nvPr>
        </p:nvSpPr>
        <p:spPr bwMode="gray"/>
        <p:txBody>
          <a:bodyPr/>
          <a:lstStyle/>
          <a:p>
            <a:r>
              <a:rPr lang="fr-FR" noProof="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‹N°›</a:t>
            </a:fld>
            <a:endParaRPr lang="en-US" noProof="0" dirty="0"/>
          </a:p>
        </p:txBody>
      </p:sp>
      <p:sp>
        <p:nvSpPr>
          <p:cNvPr id="13" name="Espace réservé du pied de page 12"/>
          <p:cNvSpPr>
            <a:spLocks noGrp="1"/>
          </p:cNvSpPr>
          <p:nvPr>
            <p:ph type="ftr" sz="quarter" idx="12"/>
          </p:nvPr>
        </p:nvSpPr>
        <p:spPr bwMode="gray"/>
        <p:txBody>
          <a:bodyPr/>
          <a:lstStyle/>
          <a:p>
            <a:r>
              <a:rPr lang="en-US" noProof="0"/>
              <a:t>Presentation title</a:t>
            </a:r>
            <a:endParaRPr lang="en-US" noProof="0" dirty="0"/>
          </a:p>
        </p:txBody>
      </p:sp>
      <p:sp>
        <p:nvSpPr>
          <p:cNvPr id="14" name="Espace réservé du texte 4"/>
          <p:cNvSpPr>
            <a:spLocks noGrp="1"/>
          </p:cNvSpPr>
          <p:nvPr>
            <p:ph type="body" sz="quarter" idx="15" hasCustomPrompt="1"/>
          </p:nvPr>
        </p:nvSpPr>
        <p:spPr bwMode="gray">
          <a:xfrm>
            <a:off x="1055440" y="1738983"/>
            <a:ext cx="2304256" cy="1017943"/>
          </a:xfrm>
          <a:prstGeom prst="roundRect">
            <a:avLst>
              <a:gd name="adj" fmla="val 5779"/>
            </a:avLst>
          </a:prstGeom>
          <a:solidFill>
            <a:schemeClr val="bg2"/>
          </a:solidFill>
        </p:spPr>
        <p:txBody>
          <a:bodyPr lIns="72000" tIns="36000" rIns="36000" bIns="36000" anchor="ctr" anchorCtr="0"/>
          <a:lstStyle>
            <a:lvl1pPr algn="l">
              <a:lnSpc>
                <a:spcPct val="100000"/>
              </a:lnSpc>
              <a:defRPr>
                <a:solidFill>
                  <a:schemeClr val="bg1"/>
                </a:solidFill>
              </a:defRPr>
            </a:lvl1pPr>
            <a:lvl2pPr algn="l">
              <a:lnSpc>
                <a:spcPct val="100000"/>
              </a:lnSpc>
              <a:spcBef>
                <a:spcPts val="0"/>
              </a:spcBef>
              <a:spcAft>
                <a:spcPts val="0"/>
              </a:spcAft>
              <a:defRPr>
                <a:solidFill>
                  <a:schemeClr val="bg1"/>
                </a:solidFill>
              </a:defRPr>
            </a:lvl2pPr>
          </a:lstStyle>
          <a:p>
            <a:pPr lvl="0"/>
            <a:r>
              <a:rPr lang="en-US" noProof="0" dirty="0"/>
              <a:t>Text level 1</a:t>
            </a:r>
          </a:p>
          <a:p>
            <a:pPr lvl="1"/>
            <a:r>
              <a:rPr lang="en-US" noProof="0" dirty="0"/>
              <a:t>Text level 2</a:t>
            </a:r>
          </a:p>
        </p:txBody>
      </p:sp>
      <p:sp>
        <p:nvSpPr>
          <p:cNvPr id="3" name="Titre 2"/>
          <p:cNvSpPr>
            <a:spLocks noGrp="1"/>
          </p:cNvSpPr>
          <p:nvPr>
            <p:ph type="title" hasCustomPrompt="1"/>
          </p:nvPr>
        </p:nvSpPr>
        <p:spPr bwMode="gray">
          <a:xfrm>
            <a:off x="478368" y="584884"/>
            <a:ext cx="11235267" cy="864000"/>
          </a:xfrm>
        </p:spPr>
        <p:txBody>
          <a:bodyPr/>
          <a:lstStyle>
            <a:lvl1pPr>
              <a:defRPr/>
            </a:lvl1pPr>
          </a:lstStyle>
          <a:p>
            <a:r>
              <a:rPr lang="en-US" noProof="0" dirty="0"/>
              <a:t>Title</a:t>
            </a:r>
          </a:p>
        </p:txBody>
      </p:sp>
      <p:sp>
        <p:nvSpPr>
          <p:cNvPr id="16" name="Espace réservé du texte 4"/>
          <p:cNvSpPr>
            <a:spLocks noGrp="1"/>
          </p:cNvSpPr>
          <p:nvPr>
            <p:ph type="body" sz="quarter" idx="17" hasCustomPrompt="1"/>
          </p:nvPr>
        </p:nvSpPr>
        <p:spPr bwMode="gray">
          <a:xfrm>
            <a:off x="1055439" y="4143491"/>
            <a:ext cx="2304256" cy="1017943"/>
          </a:xfrm>
          <a:prstGeom prst="roundRect">
            <a:avLst>
              <a:gd name="adj" fmla="val 5779"/>
            </a:avLst>
          </a:prstGeom>
          <a:solidFill>
            <a:schemeClr val="accent5"/>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a:t>Text level 1</a:t>
            </a:r>
          </a:p>
          <a:p>
            <a:pPr lvl="1"/>
            <a:r>
              <a:rPr lang="en-US" noProof="0" dirty="0"/>
              <a:t>Text level 2</a:t>
            </a:r>
          </a:p>
        </p:txBody>
      </p:sp>
      <p:sp>
        <p:nvSpPr>
          <p:cNvPr id="18" name="Espace réservé du texte 4"/>
          <p:cNvSpPr>
            <a:spLocks noGrp="1"/>
          </p:cNvSpPr>
          <p:nvPr>
            <p:ph type="body" sz="quarter" idx="19" hasCustomPrompt="1"/>
          </p:nvPr>
        </p:nvSpPr>
        <p:spPr bwMode="gray">
          <a:xfrm>
            <a:off x="8871143" y="4149081"/>
            <a:ext cx="2304256" cy="1017943"/>
          </a:xfrm>
          <a:prstGeom prst="roundRect">
            <a:avLst>
              <a:gd name="adj" fmla="val 5779"/>
            </a:avLst>
          </a:prstGeom>
          <a:solidFill>
            <a:schemeClr val="accent1"/>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a:t>Text level 1</a:t>
            </a:r>
          </a:p>
          <a:p>
            <a:pPr lvl="1"/>
            <a:r>
              <a:rPr lang="en-US" noProof="0" dirty="0"/>
              <a:t>Text level 2</a:t>
            </a:r>
          </a:p>
        </p:txBody>
      </p:sp>
      <p:sp>
        <p:nvSpPr>
          <p:cNvPr id="19" name="Espace réservé du texte 4"/>
          <p:cNvSpPr>
            <a:spLocks noGrp="1"/>
          </p:cNvSpPr>
          <p:nvPr>
            <p:ph type="body" sz="quarter" idx="20" hasCustomPrompt="1"/>
          </p:nvPr>
        </p:nvSpPr>
        <p:spPr bwMode="gray">
          <a:xfrm>
            <a:off x="8871143" y="1738983"/>
            <a:ext cx="2304256" cy="1017943"/>
          </a:xfrm>
          <a:prstGeom prst="roundRect">
            <a:avLst>
              <a:gd name="adj" fmla="val 5779"/>
            </a:avLst>
          </a:prstGeom>
          <a:solidFill>
            <a:srgbClr val="FFCD1E"/>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a:t>Text level 1</a:t>
            </a:r>
          </a:p>
          <a:p>
            <a:pPr lvl="1"/>
            <a:r>
              <a:rPr lang="en-US" noProof="0" dirty="0"/>
              <a:t>Text level 2</a:t>
            </a:r>
          </a:p>
        </p:txBody>
      </p:sp>
      <p:sp>
        <p:nvSpPr>
          <p:cNvPr id="5" name="Espace réservé du texte 4"/>
          <p:cNvSpPr>
            <a:spLocks noGrp="1"/>
          </p:cNvSpPr>
          <p:nvPr>
            <p:ph type="body" sz="quarter" idx="13" hasCustomPrompt="1"/>
          </p:nvPr>
        </p:nvSpPr>
        <p:spPr bwMode="gray">
          <a:xfrm>
            <a:off x="5135894" y="2468034"/>
            <a:ext cx="1921073" cy="1921933"/>
          </a:xfrm>
          <a:prstGeom prst="ellipse">
            <a:avLst/>
          </a:prstGeom>
          <a:solidFill>
            <a:schemeClr val="tx2"/>
          </a:solidFill>
        </p:spPr>
        <p:txBody>
          <a:bodyPr anchor="ctr" anchorCtr="0"/>
          <a:lstStyle>
            <a:lvl1pPr>
              <a:lnSpc>
                <a:spcPct val="100000"/>
              </a:lnSpc>
              <a:defRPr sz="1333">
                <a:solidFill>
                  <a:schemeClr val="bg1"/>
                </a:solidFill>
              </a:defRPr>
            </a:lvl1pPr>
            <a:lvl2pPr>
              <a:lnSpc>
                <a:spcPct val="100000"/>
              </a:lnSpc>
              <a:defRPr sz="1333">
                <a:solidFill>
                  <a:schemeClr val="bg1"/>
                </a:solidFill>
              </a:defRPr>
            </a:lvl2pPr>
          </a:lstStyle>
          <a:p>
            <a:pPr lvl="0"/>
            <a:r>
              <a:rPr lang="en-US" noProof="0" dirty="0"/>
              <a:t>Text level 1</a:t>
            </a:r>
          </a:p>
          <a:p>
            <a:pPr lvl="1"/>
            <a:r>
              <a:rPr lang="en-US" noProof="0" dirty="0"/>
              <a:t>Text level 2</a:t>
            </a:r>
          </a:p>
        </p:txBody>
      </p:sp>
    </p:spTree>
    <p:extLst>
      <p:ext uri="{BB962C8B-B14F-4D97-AF65-F5344CB8AC3E}">
        <p14:creationId xmlns:p14="http://schemas.microsoft.com/office/powerpoint/2010/main" val="28789314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‹N°›</a:t>
            </a:fld>
            <a:endParaRPr lang="en-US" noProof="0" dirty="0"/>
          </a:p>
        </p:txBody>
      </p:sp>
      <p:sp>
        <p:nvSpPr>
          <p:cNvPr id="13" name="Espace réservé du pied de page 12"/>
          <p:cNvSpPr>
            <a:spLocks noGrp="1"/>
          </p:cNvSpPr>
          <p:nvPr>
            <p:ph type="ftr" sz="quarter" idx="12"/>
          </p:nvPr>
        </p:nvSpPr>
        <p:spPr bwMode="gray"/>
        <p:txBody>
          <a:bodyPr/>
          <a:lstStyle/>
          <a:p>
            <a:r>
              <a:rPr lang="en-US" noProof="0"/>
              <a:t>Presentation title</a:t>
            </a:r>
            <a:endParaRPr lang="en-US" noProof="0" dirty="0"/>
          </a:p>
        </p:txBody>
      </p:sp>
      <p:sp>
        <p:nvSpPr>
          <p:cNvPr id="4" name="Titre 3"/>
          <p:cNvSpPr>
            <a:spLocks noGrp="1"/>
          </p:cNvSpPr>
          <p:nvPr>
            <p:ph type="title" hasCustomPrompt="1"/>
          </p:nvPr>
        </p:nvSpPr>
        <p:spPr bwMode="gray">
          <a:xfrm>
            <a:off x="478368" y="584885"/>
            <a:ext cx="11235267" cy="443849"/>
          </a:xfrm>
        </p:spPr>
        <p:txBody>
          <a:bodyPr/>
          <a:lstStyle>
            <a:lvl1pPr>
              <a:defRPr/>
            </a:lvl1pPr>
          </a:lstStyle>
          <a:p>
            <a:r>
              <a:rPr lang="en-US" noProof="0" dirty="0"/>
              <a:t>Title</a:t>
            </a:r>
          </a:p>
        </p:txBody>
      </p:sp>
      <p:sp>
        <p:nvSpPr>
          <p:cNvPr id="5" name="Espace réservé du tableau 4"/>
          <p:cNvSpPr>
            <a:spLocks noGrp="1"/>
          </p:cNvSpPr>
          <p:nvPr>
            <p:ph type="tbl" sz="quarter" idx="13" hasCustomPrompt="1"/>
          </p:nvPr>
        </p:nvSpPr>
        <p:spPr bwMode="gray">
          <a:xfrm>
            <a:off x="478367" y="1028701"/>
            <a:ext cx="11235267" cy="4944583"/>
          </a:xfrm>
        </p:spPr>
        <p:txBody>
          <a:bodyPr tIns="540000" anchor="ctr" anchorCtr="0"/>
          <a:lstStyle>
            <a:lvl1pPr>
              <a:defRPr/>
            </a:lvl1pPr>
          </a:lstStyle>
          <a:p>
            <a:r>
              <a:rPr lang="en-US" noProof="0" dirty="0"/>
              <a:t>Table</a:t>
            </a:r>
          </a:p>
        </p:txBody>
      </p:sp>
    </p:spTree>
    <p:extLst>
      <p:ext uri="{BB962C8B-B14F-4D97-AF65-F5344CB8AC3E}">
        <p14:creationId xmlns:p14="http://schemas.microsoft.com/office/powerpoint/2010/main" val="31898189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‹N°›</a:t>
            </a:fld>
            <a:endParaRPr lang="en-US" noProof="0" dirty="0"/>
          </a:p>
        </p:txBody>
      </p:sp>
      <p:sp>
        <p:nvSpPr>
          <p:cNvPr id="13" name="Espace réservé du pied de page 12"/>
          <p:cNvSpPr>
            <a:spLocks noGrp="1"/>
          </p:cNvSpPr>
          <p:nvPr>
            <p:ph type="ftr" sz="quarter" idx="12"/>
          </p:nvPr>
        </p:nvSpPr>
        <p:spPr bwMode="gray"/>
        <p:txBody>
          <a:bodyPr/>
          <a:lstStyle/>
          <a:p>
            <a:r>
              <a:rPr lang="en-US" noProof="0"/>
              <a:t>Presentation title</a:t>
            </a:r>
            <a:endParaRPr lang="en-US" noProof="0" dirty="0"/>
          </a:p>
        </p:txBody>
      </p:sp>
      <p:sp>
        <p:nvSpPr>
          <p:cNvPr id="4" name="Titre 3"/>
          <p:cNvSpPr>
            <a:spLocks noGrp="1"/>
          </p:cNvSpPr>
          <p:nvPr>
            <p:ph type="title" hasCustomPrompt="1"/>
          </p:nvPr>
        </p:nvSpPr>
        <p:spPr bwMode="gray">
          <a:xfrm>
            <a:off x="478368" y="584884"/>
            <a:ext cx="11235267" cy="864000"/>
          </a:xfrm>
        </p:spPr>
        <p:txBody>
          <a:bodyPr/>
          <a:lstStyle>
            <a:lvl1pPr>
              <a:defRPr/>
            </a:lvl1pPr>
          </a:lstStyle>
          <a:p>
            <a:r>
              <a:rPr lang="en-US" noProof="0" dirty="0"/>
              <a:t>Title</a:t>
            </a:r>
          </a:p>
        </p:txBody>
      </p:sp>
      <p:sp>
        <p:nvSpPr>
          <p:cNvPr id="5" name="Espace réservé du texte 4"/>
          <p:cNvSpPr>
            <a:spLocks noGrp="1"/>
          </p:cNvSpPr>
          <p:nvPr>
            <p:ph type="body" sz="quarter" idx="13" hasCustomPrompt="1"/>
          </p:nvPr>
        </p:nvSpPr>
        <p:spPr bwMode="gray">
          <a:xfrm>
            <a:off x="478368" y="1451282"/>
            <a:ext cx="3623349" cy="768349"/>
          </a:xfrm>
        </p:spPr>
        <p:txBody>
          <a:bodyPr/>
          <a:lstStyle>
            <a:lvl1pPr>
              <a:spcAft>
                <a:spcPts val="800"/>
              </a:spcAft>
              <a:defRPr sz="1333" cap="all" baseline="0"/>
            </a:lvl1pPr>
            <a:lvl2pPr marL="0" indent="0">
              <a:buNone/>
              <a:defRPr sz="1333">
                <a:solidFill>
                  <a:srgbClr val="E63241"/>
                </a:solidFill>
              </a:defRPr>
            </a:lvl2pPr>
          </a:lstStyle>
          <a:p>
            <a:pPr lvl="0"/>
            <a:r>
              <a:rPr lang="en-US" noProof="0" dirty="0"/>
              <a:t>Text level 1</a:t>
            </a:r>
          </a:p>
          <a:p>
            <a:pPr lvl="1"/>
            <a:r>
              <a:rPr lang="en-US" noProof="0" dirty="0"/>
              <a:t>Text level 2</a:t>
            </a:r>
          </a:p>
        </p:txBody>
      </p:sp>
      <p:sp>
        <p:nvSpPr>
          <p:cNvPr id="10" name="Espace réservé du texte 4"/>
          <p:cNvSpPr>
            <a:spLocks noGrp="1"/>
          </p:cNvSpPr>
          <p:nvPr>
            <p:ph type="body" sz="quarter" idx="14" hasCustomPrompt="1"/>
          </p:nvPr>
        </p:nvSpPr>
        <p:spPr bwMode="gray">
          <a:xfrm>
            <a:off x="459377" y="2468033"/>
            <a:ext cx="1632000" cy="912000"/>
          </a:xfrm>
        </p:spPr>
        <p:txBody>
          <a:bodyPr anchor="ctr" anchorCtr="0"/>
          <a:lstStyle>
            <a:lvl1pPr>
              <a:defRPr sz="1333" b="1"/>
            </a:lvl1pPr>
            <a:lvl2pPr marL="0" indent="0">
              <a:buNone/>
              <a:defRPr sz="1333" b="0"/>
            </a:lvl2pPr>
          </a:lstStyle>
          <a:p>
            <a:pPr lvl="0"/>
            <a:r>
              <a:rPr lang="en-US" noProof="0" dirty="0"/>
              <a:t>Text level 1</a:t>
            </a:r>
          </a:p>
          <a:p>
            <a:pPr lvl="1"/>
            <a:r>
              <a:rPr lang="en-US" noProof="0" dirty="0"/>
              <a:t>Text level 2</a:t>
            </a:r>
          </a:p>
        </p:txBody>
      </p:sp>
      <p:sp>
        <p:nvSpPr>
          <p:cNvPr id="14" name="Espace réservé du texte 4"/>
          <p:cNvSpPr>
            <a:spLocks noGrp="1"/>
          </p:cNvSpPr>
          <p:nvPr>
            <p:ph type="body" sz="quarter" idx="15" hasCustomPrompt="1"/>
          </p:nvPr>
        </p:nvSpPr>
        <p:spPr bwMode="gray">
          <a:xfrm>
            <a:off x="2159564" y="2459636"/>
            <a:ext cx="912000" cy="912000"/>
          </a:xfrm>
          <a:prstGeom prst="ellipse">
            <a:avLst/>
          </a:prstGeom>
          <a:solidFill>
            <a:srgbClr val="DCDC00"/>
          </a:solidFill>
        </p:spPr>
        <p:txBody>
          <a:bodyPr wrap="none" anchor="ctr" anchorCtr="0"/>
          <a:lstStyle>
            <a:lvl1pPr>
              <a:defRPr sz="2000">
                <a:solidFill>
                  <a:schemeClr val="bg1"/>
                </a:solidFill>
              </a:defRPr>
            </a:lvl1pPr>
            <a:lvl2pPr>
              <a:defRPr sz="1333"/>
            </a:lvl2pPr>
          </a:lstStyle>
          <a:p>
            <a:pPr lvl="0"/>
            <a:r>
              <a:rPr lang="en-US" noProof="0" dirty="0"/>
              <a:t>+00%</a:t>
            </a:r>
          </a:p>
        </p:txBody>
      </p:sp>
      <p:sp>
        <p:nvSpPr>
          <p:cNvPr id="15" name="Espace réservé du texte 4"/>
          <p:cNvSpPr>
            <a:spLocks noGrp="1"/>
          </p:cNvSpPr>
          <p:nvPr>
            <p:ph type="body" sz="quarter" idx="16" hasCustomPrompt="1"/>
          </p:nvPr>
        </p:nvSpPr>
        <p:spPr bwMode="gray">
          <a:xfrm>
            <a:off x="459377" y="3552783"/>
            <a:ext cx="1632000" cy="912000"/>
          </a:xfrm>
        </p:spPr>
        <p:txBody>
          <a:bodyPr anchor="ctr" anchorCtr="0"/>
          <a:lstStyle>
            <a:lvl1pPr>
              <a:defRPr sz="1333" b="1"/>
            </a:lvl1pPr>
            <a:lvl2pPr marL="0" indent="0">
              <a:buNone/>
              <a:defRPr sz="1333" b="0"/>
            </a:lvl2pPr>
          </a:lstStyle>
          <a:p>
            <a:pPr lvl="0"/>
            <a:r>
              <a:rPr lang="en-US" noProof="0" dirty="0"/>
              <a:t>Text level 1</a:t>
            </a:r>
          </a:p>
          <a:p>
            <a:pPr lvl="1"/>
            <a:r>
              <a:rPr lang="en-US" noProof="0" dirty="0"/>
              <a:t>Text level 2</a:t>
            </a:r>
          </a:p>
        </p:txBody>
      </p:sp>
      <p:sp>
        <p:nvSpPr>
          <p:cNvPr id="16" name="Espace réservé du texte 4"/>
          <p:cNvSpPr>
            <a:spLocks noGrp="1"/>
          </p:cNvSpPr>
          <p:nvPr>
            <p:ph type="body" sz="quarter" idx="17" hasCustomPrompt="1"/>
          </p:nvPr>
        </p:nvSpPr>
        <p:spPr bwMode="gray">
          <a:xfrm>
            <a:off x="2159564" y="3544385"/>
            <a:ext cx="912000" cy="912000"/>
          </a:xfrm>
          <a:prstGeom prst="ellipse">
            <a:avLst/>
          </a:prstGeom>
          <a:solidFill>
            <a:schemeClr val="accent6"/>
          </a:solidFill>
        </p:spPr>
        <p:txBody>
          <a:bodyPr wrap="none" anchor="ctr" anchorCtr="0"/>
          <a:lstStyle>
            <a:lvl1pPr>
              <a:defRPr sz="2000">
                <a:solidFill>
                  <a:schemeClr val="bg1"/>
                </a:solidFill>
              </a:defRPr>
            </a:lvl1pPr>
            <a:lvl2pPr>
              <a:defRPr sz="1333"/>
            </a:lvl2pPr>
          </a:lstStyle>
          <a:p>
            <a:pPr lvl="0"/>
            <a:r>
              <a:rPr lang="en-US" noProof="0" dirty="0"/>
              <a:t>+00%</a:t>
            </a:r>
          </a:p>
        </p:txBody>
      </p:sp>
      <p:sp>
        <p:nvSpPr>
          <p:cNvPr id="17" name="Espace réservé du texte 4"/>
          <p:cNvSpPr>
            <a:spLocks noGrp="1"/>
          </p:cNvSpPr>
          <p:nvPr>
            <p:ph type="body" sz="quarter" idx="18" hasCustomPrompt="1"/>
          </p:nvPr>
        </p:nvSpPr>
        <p:spPr bwMode="gray">
          <a:xfrm>
            <a:off x="459377" y="4637531"/>
            <a:ext cx="1632000" cy="912000"/>
          </a:xfrm>
        </p:spPr>
        <p:txBody>
          <a:bodyPr anchor="ctr" anchorCtr="0"/>
          <a:lstStyle>
            <a:lvl1pPr>
              <a:defRPr sz="1333" b="1"/>
            </a:lvl1pPr>
            <a:lvl2pPr marL="0" indent="0">
              <a:buNone/>
              <a:defRPr sz="1333" b="0"/>
            </a:lvl2pPr>
          </a:lstStyle>
          <a:p>
            <a:pPr lvl="0"/>
            <a:r>
              <a:rPr lang="en-US" noProof="0" dirty="0"/>
              <a:t>Text level 1</a:t>
            </a:r>
          </a:p>
          <a:p>
            <a:pPr lvl="1"/>
            <a:r>
              <a:rPr lang="en-US" noProof="0" dirty="0"/>
              <a:t>Text level 2</a:t>
            </a:r>
          </a:p>
        </p:txBody>
      </p:sp>
      <p:sp>
        <p:nvSpPr>
          <p:cNvPr id="18" name="Espace réservé du texte 4"/>
          <p:cNvSpPr>
            <a:spLocks noGrp="1"/>
          </p:cNvSpPr>
          <p:nvPr>
            <p:ph type="body" sz="quarter" idx="19" hasCustomPrompt="1"/>
          </p:nvPr>
        </p:nvSpPr>
        <p:spPr bwMode="gray">
          <a:xfrm>
            <a:off x="2159564" y="4629133"/>
            <a:ext cx="912000" cy="912000"/>
          </a:xfrm>
          <a:prstGeom prst="ellipse">
            <a:avLst/>
          </a:prstGeom>
          <a:solidFill>
            <a:schemeClr val="bg2"/>
          </a:solidFill>
        </p:spPr>
        <p:txBody>
          <a:bodyPr wrap="none" anchor="ctr" anchorCtr="0"/>
          <a:lstStyle>
            <a:lvl1pPr>
              <a:defRPr sz="2000">
                <a:solidFill>
                  <a:schemeClr val="bg1"/>
                </a:solidFill>
              </a:defRPr>
            </a:lvl1pPr>
            <a:lvl2pPr>
              <a:defRPr sz="1333"/>
            </a:lvl2pPr>
          </a:lstStyle>
          <a:p>
            <a:pPr lvl="0"/>
            <a:r>
              <a:rPr lang="en-US" noProof="0" dirty="0"/>
              <a:t>+00%</a:t>
            </a:r>
          </a:p>
        </p:txBody>
      </p:sp>
      <p:sp>
        <p:nvSpPr>
          <p:cNvPr id="19" name="Espace réservé du texte 4"/>
          <p:cNvSpPr>
            <a:spLocks noGrp="1"/>
          </p:cNvSpPr>
          <p:nvPr>
            <p:ph type="body" sz="quarter" idx="20" hasCustomPrompt="1"/>
          </p:nvPr>
        </p:nvSpPr>
        <p:spPr bwMode="gray">
          <a:xfrm>
            <a:off x="4284324" y="1451282"/>
            <a:ext cx="3623349" cy="768349"/>
          </a:xfrm>
        </p:spPr>
        <p:txBody>
          <a:bodyPr/>
          <a:lstStyle>
            <a:lvl1pPr>
              <a:spcAft>
                <a:spcPts val="800"/>
              </a:spcAft>
              <a:defRPr sz="1333" cap="all" baseline="0"/>
            </a:lvl1pPr>
            <a:lvl2pPr marL="0" indent="0">
              <a:buNone/>
              <a:defRPr sz="1333">
                <a:solidFill>
                  <a:srgbClr val="E63241"/>
                </a:solidFill>
              </a:defRPr>
            </a:lvl2pPr>
          </a:lstStyle>
          <a:p>
            <a:pPr lvl="0"/>
            <a:r>
              <a:rPr lang="en-US" noProof="0" dirty="0"/>
              <a:t>Text level 1</a:t>
            </a:r>
          </a:p>
          <a:p>
            <a:pPr lvl="1"/>
            <a:r>
              <a:rPr lang="en-US" noProof="0" dirty="0"/>
              <a:t>Text level 2</a:t>
            </a:r>
          </a:p>
        </p:txBody>
      </p:sp>
      <p:sp>
        <p:nvSpPr>
          <p:cNvPr id="8" name="Espace réservé du graphique 7"/>
          <p:cNvSpPr>
            <a:spLocks noGrp="1"/>
          </p:cNvSpPr>
          <p:nvPr>
            <p:ph type="chart" sz="quarter" idx="21" hasCustomPrompt="1"/>
          </p:nvPr>
        </p:nvSpPr>
        <p:spPr bwMode="gray">
          <a:xfrm>
            <a:off x="4284324" y="2372884"/>
            <a:ext cx="3624000" cy="3505101"/>
          </a:xfrm>
        </p:spPr>
        <p:txBody>
          <a:bodyPr tIns="540000" anchor="ctr" anchorCtr="0"/>
          <a:lstStyle>
            <a:lvl1pPr>
              <a:defRPr/>
            </a:lvl1pPr>
          </a:lstStyle>
          <a:p>
            <a:r>
              <a:rPr lang="en-US" noProof="0" dirty="0"/>
              <a:t>Graph</a:t>
            </a:r>
          </a:p>
        </p:txBody>
      </p:sp>
      <p:sp>
        <p:nvSpPr>
          <p:cNvPr id="20" name="Espace réservé du texte 4"/>
          <p:cNvSpPr>
            <a:spLocks noGrp="1"/>
          </p:cNvSpPr>
          <p:nvPr>
            <p:ph type="body" sz="quarter" idx="22" hasCustomPrompt="1"/>
          </p:nvPr>
        </p:nvSpPr>
        <p:spPr bwMode="gray">
          <a:xfrm>
            <a:off x="8069456" y="1451282"/>
            <a:ext cx="3623349" cy="768349"/>
          </a:xfrm>
        </p:spPr>
        <p:txBody>
          <a:bodyPr/>
          <a:lstStyle>
            <a:lvl1pPr>
              <a:spcAft>
                <a:spcPts val="800"/>
              </a:spcAft>
              <a:defRPr sz="1333" cap="all" baseline="0"/>
            </a:lvl1pPr>
            <a:lvl2pPr marL="0" indent="0">
              <a:buNone/>
              <a:defRPr sz="1333">
                <a:solidFill>
                  <a:srgbClr val="E63241"/>
                </a:solidFill>
              </a:defRPr>
            </a:lvl2pPr>
          </a:lstStyle>
          <a:p>
            <a:pPr lvl="0"/>
            <a:r>
              <a:rPr lang="en-US" noProof="0" dirty="0"/>
              <a:t>Text level 1</a:t>
            </a:r>
          </a:p>
          <a:p>
            <a:pPr lvl="1"/>
            <a:r>
              <a:rPr lang="en-US" noProof="0" dirty="0"/>
              <a:t>Text level 2</a:t>
            </a:r>
          </a:p>
        </p:txBody>
      </p:sp>
      <p:sp>
        <p:nvSpPr>
          <p:cNvPr id="21" name="Espace réservé du graphique 7"/>
          <p:cNvSpPr>
            <a:spLocks noGrp="1"/>
          </p:cNvSpPr>
          <p:nvPr>
            <p:ph type="chart" sz="quarter" idx="23" hasCustomPrompt="1"/>
          </p:nvPr>
        </p:nvSpPr>
        <p:spPr bwMode="gray">
          <a:xfrm>
            <a:off x="8069456" y="2372884"/>
            <a:ext cx="3624000" cy="3505101"/>
          </a:xfrm>
        </p:spPr>
        <p:txBody>
          <a:bodyPr tIns="540000" anchor="ctr" anchorCtr="0"/>
          <a:lstStyle/>
          <a:p>
            <a:r>
              <a:rPr lang="en-US" noProof="0" dirty="0"/>
              <a:t>Graph</a:t>
            </a:r>
          </a:p>
        </p:txBody>
      </p:sp>
    </p:spTree>
    <p:extLst>
      <p:ext uri="{BB962C8B-B14F-4D97-AF65-F5344CB8AC3E}">
        <p14:creationId xmlns:p14="http://schemas.microsoft.com/office/powerpoint/2010/main" val="32692355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‹N°›</a:t>
            </a:fld>
            <a:endParaRPr lang="en-US" noProof="0" dirty="0"/>
          </a:p>
        </p:txBody>
      </p:sp>
      <p:sp>
        <p:nvSpPr>
          <p:cNvPr id="13" name="Espace réservé du pied de page 12"/>
          <p:cNvSpPr>
            <a:spLocks noGrp="1"/>
          </p:cNvSpPr>
          <p:nvPr>
            <p:ph type="ftr" sz="quarter" idx="12"/>
          </p:nvPr>
        </p:nvSpPr>
        <p:spPr bwMode="gray"/>
        <p:txBody>
          <a:bodyPr/>
          <a:lstStyle/>
          <a:p>
            <a:r>
              <a:rPr lang="en-US" noProof="0"/>
              <a:t>Presentation title</a:t>
            </a:r>
            <a:endParaRPr lang="en-US" noProof="0" dirty="0"/>
          </a:p>
        </p:txBody>
      </p:sp>
      <p:sp>
        <p:nvSpPr>
          <p:cNvPr id="4" name="Titre 3"/>
          <p:cNvSpPr>
            <a:spLocks noGrp="1"/>
          </p:cNvSpPr>
          <p:nvPr>
            <p:ph type="title" hasCustomPrompt="1"/>
          </p:nvPr>
        </p:nvSpPr>
        <p:spPr bwMode="gray"/>
        <p:txBody>
          <a:bodyPr/>
          <a:lstStyle>
            <a:lvl1pPr>
              <a:defRPr/>
            </a:lvl1pPr>
          </a:lstStyle>
          <a:p>
            <a:r>
              <a:rPr lang="en-US" noProof="0" dirty="0"/>
              <a:t>Title</a:t>
            </a:r>
          </a:p>
        </p:txBody>
      </p:sp>
      <p:sp>
        <p:nvSpPr>
          <p:cNvPr id="5" name="Espace réservé du texte 4"/>
          <p:cNvSpPr>
            <a:spLocks noGrp="1"/>
          </p:cNvSpPr>
          <p:nvPr>
            <p:ph type="body" sz="quarter" idx="13" hasCustomPrompt="1"/>
          </p:nvPr>
        </p:nvSpPr>
        <p:spPr bwMode="gray">
          <a:xfrm>
            <a:off x="2556084" y="2409550"/>
            <a:ext cx="1678517" cy="1680633"/>
          </a:xfrm>
          <a:prstGeom prst="ellipse">
            <a:avLst/>
          </a:prstGeom>
          <a:solidFill>
            <a:srgbClr val="DCDC00"/>
          </a:solidFill>
        </p:spPr>
        <p:txBody>
          <a:bodyPr anchor="ctr" anchorCtr="0"/>
          <a:lstStyle>
            <a:lvl1pPr>
              <a:defRPr sz="2933">
                <a:solidFill>
                  <a:schemeClr val="accent4"/>
                </a:solidFill>
              </a:defRPr>
            </a:lvl1pPr>
          </a:lstStyle>
          <a:p>
            <a:pPr lvl="0"/>
            <a:r>
              <a:rPr lang="en-US" noProof="0" dirty="0"/>
              <a:t>+00%</a:t>
            </a:r>
          </a:p>
        </p:txBody>
      </p:sp>
      <p:sp>
        <p:nvSpPr>
          <p:cNvPr id="8" name="Espace réservé du texte 7"/>
          <p:cNvSpPr>
            <a:spLocks noGrp="1"/>
          </p:cNvSpPr>
          <p:nvPr>
            <p:ph type="body" sz="quarter" idx="14" hasCustomPrompt="1"/>
          </p:nvPr>
        </p:nvSpPr>
        <p:spPr bwMode="gray">
          <a:xfrm>
            <a:off x="2171514" y="4262895"/>
            <a:ext cx="2447660" cy="1536700"/>
          </a:xfrm>
        </p:spPr>
        <p:txBody>
          <a:bodyPr/>
          <a:lstStyle>
            <a:lvl1pPr>
              <a:defRPr sz="1333" b="1"/>
            </a:lvl1pPr>
            <a:lvl2pPr marL="0" indent="0">
              <a:buNone/>
              <a:defRPr sz="1333"/>
            </a:lvl2pPr>
          </a:lstStyle>
          <a:p>
            <a:pPr lvl="0"/>
            <a:r>
              <a:rPr lang="en-US" noProof="0" dirty="0"/>
              <a:t>Text level 1</a:t>
            </a:r>
          </a:p>
          <a:p>
            <a:pPr lvl="1"/>
            <a:r>
              <a:rPr lang="en-US" noProof="0" dirty="0"/>
              <a:t>Text level 2</a:t>
            </a:r>
          </a:p>
        </p:txBody>
      </p:sp>
      <p:sp>
        <p:nvSpPr>
          <p:cNvPr id="9" name="Espace réservé du texte 4"/>
          <p:cNvSpPr>
            <a:spLocks noGrp="1"/>
          </p:cNvSpPr>
          <p:nvPr>
            <p:ph type="body" sz="quarter" idx="15" hasCustomPrompt="1"/>
          </p:nvPr>
        </p:nvSpPr>
        <p:spPr bwMode="gray">
          <a:xfrm>
            <a:off x="5238144" y="2409550"/>
            <a:ext cx="1678517" cy="1680633"/>
          </a:xfrm>
          <a:prstGeom prst="ellipse">
            <a:avLst/>
          </a:prstGeom>
          <a:solidFill>
            <a:schemeClr val="bg2"/>
          </a:solidFill>
        </p:spPr>
        <p:txBody>
          <a:bodyPr anchor="ctr" anchorCtr="0"/>
          <a:lstStyle>
            <a:lvl1pPr>
              <a:defRPr sz="2933">
                <a:solidFill>
                  <a:schemeClr val="accent2"/>
                </a:solidFill>
              </a:defRPr>
            </a:lvl1pPr>
          </a:lstStyle>
          <a:p>
            <a:pPr lvl="0"/>
            <a:r>
              <a:rPr lang="en-US" noProof="0" dirty="0"/>
              <a:t>+00%</a:t>
            </a:r>
          </a:p>
        </p:txBody>
      </p:sp>
      <p:sp>
        <p:nvSpPr>
          <p:cNvPr id="10" name="Espace réservé du texte 7"/>
          <p:cNvSpPr>
            <a:spLocks noGrp="1"/>
          </p:cNvSpPr>
          <p:nvPr>
            <p:ph type="body" sz="quarter" idx="16" hasCustomPrompt="1"/>
          </p:nvPr>
        </p:nvSpPr>
        <p:spPr bwMode="gray">
          <a:xfrm>
            <a:off x="4853574" y="4262895"/>
            <a:ext cx="2447660" cy="1536700"/>
          </a:xfrm>
        </p:spPr>
        <p:txBody>
          <a:bodyPr/>
          <a:lstStyle>
            <a:lvl1pPr>
              <a:defRPr sz="1333" b="1"/>
            </a:lvl1pPr>
            <a:lvl2pPr marL="0" indent="0">
              <a:buNone/>
              <a:defRPr sz="1333"/>
            </a:lvl2pPr>
          </a:lstStyle>
          <a:p>
            <a:pPr lvl="0"/>
            <a:r>
              <a:rPr lang="en-US" noProof="0" dirty="0"/>
              <a:t>Text level 1</a:t>
            </a:r>
          </a:p>
          <a:p>
            <a:pPr lvl="1"/>
            <a:r>
              <a:rPr lang="en-US" noProof="0" dirty="0"/>
              <a:t>Text level 2</a:t>
            </a:r>
          </a:p>
        </p:txBody>
      </p:sp>
      <p:sp>
        <p:nvSpPr>
          <p:cNvPr id="14" name="Espace réservé du texte 4"/>
          <p:cNvSpPr>
            <a:spLocks noGrp="1"/>
          </p:cNvSpPr>
          <p:nvPr>
            <p:ph type="body" sz="quarter" idx="17" hasCustomPrompt="1"/>
          </p:nvPr>
        </p:nvSpPr>
        <p:spPr bwMode="gray">
          <a:xfrm>
            <a:off x="7920203" y="2409550"/>
            <a:ext cx="1678517" cy="1680633"/>
          </a:xfrm>
          <a:prstGeom prst="ellipse">
            <a:avLst/>
          </a:prstGeom>
          <a:solidFill>
            <a:schemeClr val="accent5"/>
          </a:solidFill>
        </p:spPr>
        <p:txBody>
          <a:bodyPr anchor="ctr" anchorCtr="0"/>
          <a:lstStyle>
            <a:lvl1pPr>
              <a:defRPr sz="2933">
                <a:solidFill>
                  <a:srgbClr val="DCDC00"/>
                </a:solidFill>
              </a:defRPr>
            </a:lvl1pPr>
          </a:lstStyle>
          <a:p>
            <a:pPr lvl="0"/>
            <a:r>
              <a:rPr lang="en-US" noProof="0" dirty="0"/>
              <a:t>+00%</a:t>
            </a:r>
          </a:p>
        </p:txBody>
      </p:sp>
      <p:sp>
        <p:nvSpPr>
          <p:cNvPr id="15" name="Espace réservé du texte 7"/>
          <p:cNvSpPr>
            <a:spLocks noGrp="1"/>
          </p:cNvSpPr>
          <p:nvPr>
            <p:ph type="body" sz="quarter" idx="18" hasCustomPrompt="1"/>
          </p:nvPr>
        </p:nvSpPr>
        <p:spPr bwMode="gray">
          <a:xfrm>
            <a:off x="7535633" y="4262895"/>
            <a:ext cx="2447660" cy="1536700"/>
          </a:xfrm>
        </p:spPr>
        <p:txBody>
          <a:bodyPr/>
          <a:lstStyle>
            <a:lvl1pPr>
              <a:defRPr sz="1333" b="1"/>
            </a:lvl1pPr>
            <a:lvl2pPr marL="0" indent="0">
              <a:buNone/>
              <a:defRPr sz="1333"/>
            </a:lvl2pPr>
          </a:lstStyle>
          <a:p>
            <a:pPr lvl="0"/>
            <a:r>
              <a:rPr lang="en-US" noProof="0" dirty="0"/>
              <a:t>Text level 1</a:t>
            </a:r>
          </a:p>
          <a:p>
            <a:pPr lvl="1"/>
            <a:r>
              <a:rPr lang="en-US" noProof="0" dirty="0"/>
              <a:t>Text level 2</a:t>
            </a:r>
          </a:p>
        </p:txBody>
      </p:sp>
    </p:spTree>
    <p:extLst>
      <p:ext uri="{BB962C8B-B14F-4D97-AF65-F5344CB8AC3E}">
        <p14:creationId xmlns:p14="http://schemas.microsoft.com/office/powerpoint/2010/main" val="27707332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Titre et contenu">
    <p:spTree>
      <p:nvGrpSpPr>
        <p:cNvPr id="1" name=""/>
        <p:cNvGrpSpPr/>
        <p:nvPr/>
      </p:nvGrpSpPr>
      <p:grpSpPr>
        <a:xfrm>
          <a:off x="0" y="0"/>
          <a:ext cx="0" cy="0"/>
          <a:chOff x="0" y="0"/>
          <a:chExt cx="0" cy="0"/>
        </a:xfrm>
      </p:grpSpPr>
      <p:sp>
        <p:nvSpPr>
          <p:cNvPr id="2" name="Rectangle à coins arrondis 1"/>
          <p:cNvSpPr/>
          <p:nvPr userDrawn="1"/>
        </p:nvSpPr>
        <p:spPr bwMode="gray">
          <a:xfrm>
            <a:off x="2096041" y="2639407"/>
            <a:ext cx="1248000" cy="1584000"/>
          </a:xfrm>
          <a:prstGeom prst="roundRect">
            <a:avLst>
              <a:gd name="adj" fmla="val 23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11" name="Espace réservé de la date 10"/>
          <p:cNvSpPr>
            <a:spLocks noGrp="1"/>
          </p:cNvSpPr>
          <p:nvPr>
            <p:ph type="dt" sz="half" idx="10"/>
          </p:nvPr>
        </p:nvSpPr>
        <p:spPr bwMode="gray"/>
        <p:txBody>
          <a:bodyPr/>
          <a:lstStyle/>
          <a:p>
            <a:r>
              <a:rPr lang="fr-FR" noProof="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‹N°›</a:t>
            </a:fld>
            <a:endParaRPr lang="en-US" noProof="0" dirty="0"/>
          </a:p>
        </p:txBody>
      </p:sp>
      <p:sp>
        <p:nvSpPr>
          <p:cNvPr id="13" name="Espace réservé du pied de page 12"/>
          <p:cNvSpPr>
            <a:spLocks noGrp="1"/>
          </p:cNvSpPr>
          <p:nvPr>
            <p:ph type="ftr" sz="quarter" idx="12"/>
          </p:nvPr>
        </p:nvSpPr>
        <p:spPr bwMode="gray"/>
        <p:txBody>
          <a:bodyPr/>
          <a:lstStyle/>
          <a:p>
            <a:r>
              <a:rPr lang="en-US" noProof="0"/>
              <a:t>Presentation title</a:t>
            </a:r>
            <a:endParaRPr lang="en-US" noProof="0" dirty="0"/>
          </a:p>
        </p:txBody>
      </p:sp>
      <p:sp>
        <p:nvSpPr>
          <p:cNvPr id="4" name="Titre 3"/>
          <p:cNvSpPr>
            <a:spLocks noGrp="1"/>
          </p:cNvSpPr>
          <p:nvPr>
            <p:ph type="title" hasCustomPrompt="1"/>
          </p:nvPr>
        </p:nvSpPr>
        <p:spPr bwMode="gray">
          <a:xfrm>
            <a:off x="2167980" y="3099312"/>
            <a:ext cx="1104123" cy="1056000"/>
          </a:xfrm>
          <a:solidFill>
            <a:schemeClr val="bg1"/>
          </a:solidFill>
        </p:spPr>
        <p:txBody>
          <a:bodyPr anchor="ctr" anchorCtr="0"/>
          <a:lstStyle>
            <a:lvl1pPr algn="ctr">
              <a:defRPr sz="6000"/>
            </a:lvl1pPr>
          </a:lstStyle>
          <a:p>
            <a:r>
              <a:rPr lang="en-US" noProof="0" dirty="0"/>
              <a:t>00</a:t>
            </a:r>
          </a:p>
        </p:txBody>
      </p:sp>
      <p:sp>
        <p:nvSpPr>
          <p:cNvPr id="5" name="Espace réservé du texte 4"/>
          <p:cNvSpPr>
            <a:spLocks noGrp="1"/>
          </p:cNvSpPr>
          <p:nvPr>
            <p:ph type="body" sz="quarter" idx="13" hasCustomPrompt="1"/>
          </p:nvPr>
        </p:nvSpPr>
        <p:spPr bwMode="gray">
          <a:xfrm>
            <a:off x="6096000" y="1911301"/>
            <a:ext cx="4176184" cy="3966683"/>
          </a:xfrm>
        </p:spPr>
        <p:txBody>
          <a:bodyPr/>
          <a:lstStyle>
            <a:lvl1pPr>
              <a:spcAft>
                <a:spcPts val="933"/>
              </a:spcAft>
              <a:defRPr sz="1333" b="1" cap="all" baseline="0">
                <a:solidFill>
                  <a:schemeClr val="accent5"/>
                </a:solidFill>
              </a:defRPr>
            </a:lvl1pPr>
            <a:lvl2pPr marL="0" indent="0">
              <a:buNone/>
              <a:defRPr sz="1333"/>
            </a:lvl2pPr>
            <a:lvl3pPr>
              <a:defRPr sz="1333"/>
            </a:lvl3pPr>
            <a:lvl4pPr>
              <a:defRPr sz="1333"/>
            </a:lvl4pPr>
            <a:lvl5pPr>
              <a:defRPr sz="1333"/>
            </a:lvl5p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p:txBody>
      </p:sp>
    </p:spTree>
    <p:extLst>
      <p:ext uri="{BB962C8B-B14F-4D97-AF65-F5344CB8AC3E}">
        <p14:creationId xmlns:p14="http://schemas.microsoft.com/office/powerpoint/2010/main" val="14596746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End">
    <p:bg bwMode="gray">
      <p:bgPr>
        <a:solidFill>
          <a:schemeClr val="tx2"/>
        </a:solidFill>
        <a:effectLst/>
      </p:bgPr>
    </p:bg>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bwMode="gray"/>
        <p:txBody>
          <a:bodyPr/>
          <a:lstStyle>
            <a:lvl1pPr>
              <a:defRPr sz="133">
                <a:solidFill>
                  <a:schemeClr val="bg1">
                    <a:alpha val="0"/>
                  </a:schemeClr>
                </a:solidFill>
              </a:defRPr>
            </a:lvl1pPr>
          </a:lstStyle>
          <a:p>
            <a:r>
              <a:rPr lang="fr-FR" noProof="0"/>
              <a:t>Date</a:t>
            </a:r>
            <a:endParaRPr lang="en-US" noProof="0" dirty="0"/>
          </a:p>
        </p:txBody>
      </p:sp>
      <p:sp>
        <p:nvSpPr>
          <p:cNvPr id="5" name="Espace réservé du pied de page 4"/>
          <p:cNvSpPr>
            <a:spLocks noGrp="1"/>
          </p:cNvSpPr>
          <p:nvPr>
            <p:ph type="ftr" sz="quarter" idx="11"/>
          </p:nvPr>
        </p:nvSpPr>
        <p:spPr bwMode="gray">
          <a:xfrm>
            <a:off x="1" y="6405033"/>
            <a:ext cx="478367" cy="452967"/>
          </a:xfrm>
        </p:spPr>
        <p:txBody>
          <a:bodyPr/>
          <a:lstStyle>
            <a:lvl1pPr>
              <a:defRPr sz="133">
                <a:solidFill>
                  <a:schemeClr val="bg1">
                    <a:alpha val="0"/>
                  </a:schemeClr>
                </a:solidFill>
              </a:defRPr>
            </a:lvl1pPr>
          </a:lstStyle>
          <a:p>
            <a:r>
              <a:rPr lang="en-US" noProof="0"/>
              <a:t>Presentation title</a:t>
            </a:r>
            <a:endParaRPr lang="en-US" noProof="0" dirty="0"/>
          </a:p>
        </p:txBody>
      </p:sp>
      <p:sp>
        <p:nvSpPr>
          <p:cNvPr id="6" name="Espace réservé du numéro de diapositive 5"/>
          <p:cNvSpPr>
            <a:spLocks noGrp="1"/>
          </p:cNvSpPr>
          <p:nvPr>
            <p:ph type="sldNum" sz="quarter" idx="12"/>
          </p:nvPr>
        </p:nvSpPr>
        <p:spPr bwMode="gray">
          <a:xfrm>
            <a:off x="5414" y="6405033"/>
            <a:ext cx="472953" cy="452967"/>
          </a:xfrm>
        </p:spPr>
        <p:txBody>
          <a:bodyPr/>
          <a:lstStyle>
            <a:lvl1pPr>
              <a:defRPr sz="133">
                <a:solidFill>
                  <a:schemeClr val="bg1">
                    <a:alpha val="0"/>
                  </a:schemeClr>
                </a:solidFill>
              </a:defRPr>
            </a:lvl1pPr>
          </a:lstStyle>
          <a:p>
            <a:fld id="{10C140CD-8AED-46FF-A9A2-77308F3F39AE}" type="slidenum">
              <a:rPr lang="en-US" noProof="0" smtClean="0"/>
              <a:pPr/>
              <a:t>‹N°›</a:t>
            </a:fld>
            <a:endParaRPr lang="en-US" noProof="0"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5183899" y="3223466"/>
            <a:ext cx="1824000" cy="410733"/>
          </a:xfrm>
          <a:prstGeom prst="rect">
            <a:avLst/>
          </a:prstGeom>
        </p:spPr>
      </p:pic>
    </p:spTree>
    <p:extLst>
      <p:ext uri="{BB962C8B-B14F-4D97-AF65-F5344CB8AC3E}">
        <p14:creationId xmlns:p14="http://schemas.microsoft.com/office/powerpoint/2010/main" val="444162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0A9F82-ABEF-4DEC-9714-FC419DBB950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5D80FD1-4FFE-4F87-9557-EA7C7341E7F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9A77E18-1203-477B-AFAD-0E76C00889A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4C481C1-2F61-47F2-AD40-5B3D628C3E05}"/>
              </a:ext>
            </a:extLst>
          </p:cNvPr>
          <p:cNvSpPr>
            <a:spLocks noGrp="1"/>
          </p:cNvSpPr>
          <p:nvPr>
            <p:ph type="dt" sz="half" idx="10"/>
          </p:nvPr>
        </p:nvSpPr>
        <p:spPr/>
        <p:txBody>
          <a:bodyPr/>
          <a:lstStyle/>
          <a:p>
            <a:fld id="{C2BEF6FD-D719-4978-AC92-23CE6A52FC2D}" type="datetimeFigureOut">
              <a:rPr lang="de-DE" smtClean="0"/>
              <a:t>30.07.2024</a:t>
            </a:fld>
            <a:endParaRPr lang="de-DE"/>
          </a:p>
        </p:txBody>
      </p:sp>
      <p:sp>
        <p:nvSpPr>
          <p:cNvPr id="6" name="Fußzeilenplatzhalter 5">
            <a:extLst>
              <a:ext uri="{FF2B5EF4-FFF2-40B4-BE49-F238E27FC236}">
                <a16:creationId xmlns:a16="http://schemas.microsoft.com/office/drawing/2014/main" id="{1BB95316-7161-44C1-AE96-BAB10425755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5E1E833-0457-4337-925F-938AC871E159}"/>
              </a:ext>
            </a:extLst>
          </p:cNvPr>
          <p:cNvSpPr>
            <a:spLocks noGrp="1"/>
          </p:cNvSpPr>
          <p:nvPr>
            <p:ph type="sldNum" sz="quarter" idx="12"/>
          </p:nvPr>
        </p:nvSpPr>
        <p:spPr/>
        <p:txBody>
          <a:bodyPr/>
          <a:lstStyle/>
          <a:p>
            <a:fld id="{53A60E35-C380-489B-B121-5E8D64744C8C}" type="slidenum">
              <a:rPr lang="de-DE" smtClean="0"/>
              <a:t>‹N°›</a:t>
            </a:fld>
            <a:endParaRPr lang="de-DE"/>
          </a:p>
        </p:txBody>
      </p:sp>
    </p:spTree>
    <p:extLst>
      <p:ext uri="{BB962C8B-B14F-4D97-AF65-F5344CB8AC3E}">
        <p14:creationId xmlns:p14="http://schemas.microsoft.com/office/powerpoint/2010/main" val="3039992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A6F39C-095B-4E2A-9CBF-8D49B908AE7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60BF2012-4E0C-4FD1-868A-E0C62F0069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6C5DEC4-30BB-4A7D-A05F-E9BB088121A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65F7143A-A6FD-47EF-B5FA-867A7E310B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68A44CC-B76F-4D4C-87B5-41FC202405C7}"/>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92E01352-826F-4C19-BC8B-ED7B3196C669}"/>
              </a:ext>
            </a:extLst>
          </p:cNvPr>
          <p:cNvSpPr>
            <a:spLocks noGrp="1"/>
          </p:cNvSpPr>
          <p:nvPr>
            <p:ph type="dt" sz="half" idx="10"/>
          </p:nvPr>
        </p:nvSpPr>
        <p:spPr/>
        <p:txBody>
          <a:bodyPr/>
          <a:lstStyle/>
          <a:p>
            <a:fld id="{C2BEF6FD-D719-4978-AC92-23CE6A52FC2D}" type="datetimeFigureOut">
              <a:rPr lang="de-DE" smtClean="0"/>
              <a:t>30.07.2024</a:t>
            </a:fld>
            <a:endParaRPr lang="de-DE"/>
          </a:p>
        </p:txBody>
      </p:sp>
      <p:sp>
        <p:nvSpPr>
          <p:cNvPr id="8" name="Fußzeilenplatzhalter 7">
            <a:extLst>
              <a:ext uri="{FF2B5EF4-FFF2-40B4-BE49-F238E27FC236}">
                <a16:creationId xmlns:a16="http://schemas.microsoft.com/office/drawing/2014/main" id="{7FC74071-F55A-4C13-B3AF-351EF2554669}"/>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C50D6310-8D3E-4327-B154-B6815488B257}"/>
              </a:ext>
            </a:extLst>
          </p:cNvPr>
          <p:cNvSpPr>
            <a:spLocks noGrp="1"/>
          </p:cNvSpPr>
          <p:nvPr>
            <p:ph type="sldNum" sz="quarter" idx="12"/>
          </p:nvPr>
        </p:nvSpPr>
        <p:spPr/>
        <p:txBody>
          <a:bodyPr/>
          <a:lstStyle/>
          <a:p>
            <a:fld id="{53A60E35-C380-489B-B121-5E8D64744C8C}" type="slidenum">
              <a:rPr lang="de-DE" smtClean="0"/>
              <a:t>‹N°›</a:t>
            </a:fld>
            <a:endParaRPr lang="de-DE"/>
          </a:p>
        </p:txBody>
      </p:sp>
    </p:spTree>
    <p:extLst>
      <p:ext uri="{BB962C8B-B14F-4D97-AF65-F5344CB8AC3E}">
        <p14:creationId xmlns:p14="http://schemas.microsoft.com/office/powerpoint/2010/main" val="2229584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7B10E8-0476-4611-BF16-70E2DC26A5C8}"/>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3BB0363-C0CA-4C3A-A0F5-4148C7347954}"/>
              </a:ext>
            </a:extLst>
          </p:cNvPr>
          <p:cNvSpPr>
            <a:spLocks noGrp="1"/>
          </p:cNvSpPr>
          <p:nvPr>
            <p:ph type="dt" sz="half" idx="10"/>
          </p:nvPr>
        </p:nvSpPr>
        <p:spPr/>
        <p:txBody>
          <a:bodyPr/>
          <a:lstStyle/>
          <a:p>
            <a:fld id="{C2BEF6FD-D719-4978-AC92-23CE6A52FC2D}" type="datetimeFigureOut">
              <a:rPr lang="de-DE" smtClean="0"/>
              <a:t>30.07.2024</a:t>
            </a:fld>
            <a:endParaRPr lang="de-DE"/>
          </a:p>
        </p:txBody>
      </p:sp>
      <p:sp>
        <p:nvSpPr>
          <p:cNvPr id="4" name="Fußzeilenplatzhalter 3">
            <a:extLst>
              <a:ext uri="{FF2B5EF4-FFF2-40B4-BE49-F238E27FC236}">
                <a16:creationId xmlns:a16="http://schemas.microsoft.com/office/drawing/2014/main" id="{7DD6ED2A-922A-42C9-9205-1D9D871922F0}"/>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33AC940-F5DA-4C46-ABF9-0E72011B13B7}"/>
              </a:ext>
            </a:extLst>
          </p:cNvPr>
          <p:cNvSpPr>
            <a:spLocks noGrp="1"/>
          </p:cNvSpPr>
          <p:nvPr>
            <p:ph type="sldNum" sz="quarter" idx="12"/>
          </p:nvPr>
        </p:nvSpPr>
        <p:spPr/>
        <p:txBody>
          <a:bodyPr/>
          <a:lstStyle/>
          <a:p>
            <a:fld id="{53A60E35-C380-489B-B121-5E8D64744C8C}" type="slidenum">
              <a:rPr lang="de-DE" smtClean="0"/>
              <a:t>‹N°›</a:t>
            </a:fld>
            <a:endParaRPr lang="de-DE"/>
          </a:p>
        </p:txBody>
      </p:sp>
    </p:spTree>
    <p:extLst>
      <p:ext uri="{BB962C8B-B14F-4D97-AF65-F5344CB8AC3E}">
        <p14:creationId xmlns:p14="http://schemas.microsoft.com/office/powerpoint/2010/main" val="2406549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81AE4EA-F323-4A49-ADAA-40D39ED5F87E}"/>
              </a:ext>
            </a:extLst>
          </p:cNvPr>
          <p:cNvSpPr>
            <a:spLocks noGrp="1"/>
          </p:cNvSpPr>
          <p:nvPr>
            <p:ph type="dt" sz="half" idx="10"/>
          </p:nvPr>
        </p:nvSpPr>
        <p:spPr/>
        <p:txBody>
          <a:bodyPr/>
          <a:lstStyle/>
          <a:p>
            <a:fld id="{C2BEF6FD-D719-4978-AC92-23CE6A52FC2D}" type="datetimeFigureOut">
              <a:rPr lang="de-DE" smtClean="0"/>
              <a:t>30.07.2024</a:t>
            </a:fld>
            <a:endParaRPr lang="de-DE"/>
          </a:p>
        </p:txBody>
      </p:sp>
      <p:sp>
        <p:nvSpPr>
          <p:cNvPr id="3" name="Fußzeilenplatzhalter 2">
            <a:extLst>
              <a:ext uri="{FF2B5EF4-FFF2-40B4-BE49-F238E27FC236}">
                <a16:creationId xmlns:a16="http://schemas.microsoft.com/office/drawing/2014/main" id="{A74113E5-B5B8-4B94-9239-3469B14E73C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77686E02-5AA3-4CF4-B330-596D332A1599}"/>
              </a:ext>
            </a:extLst>
          </p:cNvPr>
          <p:cNvSpPr>
            <a:spLocks noGrp="1"/>
          </p:cNvSpPr>
          <p:nvPr>
            <p:ph type="sldNum" sz="quarter" idx="12"/>
          </p:nvPr>
        </p:nvSpPr>
        <p:spPr/>
        <p:txBody>
          <a:bodyPr/>
          <a:lstStyle/>
          <a:p>
            <a:fld id="{53A60E35-C380-489B-B121-5E8D64744C8C}" type="slidenum">
              <a:rPr lang="de-DE" smtClean="0"/>
              <a:t>‹N°›</a:t>
            </a:fld>
            <a:endParaRPr lang="de-DE"/>
          </a:p>
        </p:txBody>
      </p:sp>
    </p:spTree>
    <p:extLst>
      <p:ext uri="{BB962C8B-B14F-4D97-AF65-F5344CB8AC3E}">
        <p14:creationId xmlns:p14="http://schemas.microsoft.com/office/powerpoint/2010/main" val="843275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309C18-DA8B-4258-92DF-804EC344B56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7ED5259E-20CD-4179-8692-B28BC6EA25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1AE7BB2-B4A3-46AF-AB41-DF5AE7B95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63C0804-FB80-4A0A-8C6A-CBDB71F298A2}"/>
              </a:ext>
            </a:extLst>
          </p:cNvPr>
          <p:cNvSpPr>
            <a:spLocks noGrp="1"/>
          </p:cNvSpPr>
          <p:nvPr>
            <p:ph type="dt" sz="half" idx="10"/>
          </p:nvPr>
        </p:nvSpPr>
        <p:spPr/>
        <p:txBody>
          <a:bodyPr/>
          <a:lstStyle/>
          <a:p>
            <a:fld id="{C2BEF6FD-D719-4978-AC92-23CE6A52FC2D}" type="datetimeFigureOut">
              <a:rPr lang="de-DE" smtClean="0"/>
              <a:t>30.07.2024</a:t>
            </a:fld>
            <a:endParaRPr lang="de-DE"/>
          </a:p>
        </p:txBody>
      </p:sp>
      <p:sp>
        <p:nvSpPr>
          <p:cNvPr id="6" name="Fußzeilenplatzhalter 5">
            <a:extLst>
              <a:ext uri="{FF2B5EF4-FFF2-40B4-BE49-F238E27FC236}">
                <a16:creationId xmlns:a16="http://schemas.microsoft.com/office/drawing/2014/main" id="{71160784-B475-41C5-AFCD-6E54EB00C49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11359C6-9886-4270-A117-DDD5976DF9B8}"/>
              </a:ext>
            </a:extLst>
          </p:cNvPr>
          <p:cNvSpPr>
            <a:spLocks noGrp="1"/>
          </p:cNvSpPr>
          <p:nvPr>
            <p:ph type="sldNum" sz="quarter" idx="12"/>
          </p:nvPr>
        </p:nvSpPr>
        <p:spPr/>
        <p:txBody>
          <a:bodyPr/>
          <a:lstStyle/>
          <a:p>
            <a:fld id="{53A60E35-C380-489B-B121-5E8D64744C8C}" type="slidenum">
              <a:rPr lang="de-DE" smtClean="0"/>
              <a:t>‹N°›</a:t>
            </a:fld>
            <a:endParaRPr lang="de-DE"/>
          </a:p>
        </p:txBody>
      </p:sp>
    </p:spTree>
    <p:extLst>
      <p:ext uri="{BB962C8B-B14F-4D97-AF65-F5344CB8AC3E}">
        <p14:creationId xmlns:p14="http://schemas.microsoft.com/office/powerpoint/2010/main" val="2842218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57EECB-05C5-4248-9AA9-ED089BAE8B5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E89D78E-4637-4999-B212-A804C341F1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694E87AB-2DE9-4A69-BF74-24421CE49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3038002-C287-4976-8846-88AFD59F94A9}"/>
              </a:ext>
            </a:extLst>
          </p:cNvPr>
          <p:cNvSpPr>
            <a:spLocks noGrp="1"/>
          </p:cNvSpPr>
          <p:nvPr>
            <p:ph type="dt" sz="half" idx="10"/>
          </p:nvPr>
        </p:nvSpPr>
        <p:spPr/>
        <p:txBody>
          <a:bodyPr/>
          <a:lstStyle/>
          <a:p>
            <a:fld id="{C2BEF6FD-D719-4978-AC92-23CE6A52FC2D}" type="datetimeFigureOut">
              <a:rPr lang="de-DE" smtClean="0"/>
              <a:t>30.07.2024</a:t>
            </a:fld>
            <a:endParaRPr lang="de-DE"/>
          </a:p>
        </p:txBody>
      </p:sp>
      <p:sp>
        <p:nvSpPr>
          <p:cNvPr id="6" name="Fußzeilenplatzhalter 5">
            <a:extLst>
              <a:ext uri="{FF2B5EF4-FFF2-40B4-BE49-F238E27FC236}">
                <a16:creationId xmlns:a16="http://schemas.microsoft.com/office/drawing/2014/main" id="{97DFF6A8-3671-47AD-9CB6-E1E822A6745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25C4596-26C5-4467-A325-1653893A2A81}"/>
              </a:ext>
            </a:extLst>
          </p:cNvPr>
          <p:cNvSpPr>
            <a:spLocks noGrp="1"/>
          </p:cNvSpPr>
          <p:nvPr>
            <p:ph type="sldNum" sz="quarter" idx="12"/>
          </p:nvPr>
        </p:nvSpPr>
        <p:spPr/>
        <p:txBody>
          <a:bodyPr/>
          <a:lstStyle/>
          <a:p>
            <a:fld id="{53A60E35-C380-489B-B121-5E8D64744C8C}" type="slidenum">
              <a:rPr lang="de-DE" smtClean="0"/>
              <a:t>‹N°›</a:t>
            </a:fld>
            <a:endParaRPr lang="de-DE"/>
          </a:p>
        </p:txBody>
      </p:sp>
    </p:spTree>
    <p:extLst>
      <p:ext uri="{BB962C8B-B14F-4D97-AF65-F5344CB8AC3E}">
        <p14:creationId xmlns:p14="http://schemas.microsoft.com/office/powerpoint/2010/main" val="1471864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4614DBF-5BB3-422D-B467-BCAF411121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3E19F80-5547-4FD4-9931-7F588F2E90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0FF36EB-CFC7-4F68-90C5-9B69ECD16E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BEF6FD-D719-4978-AC92-23CE6A52FC2D}" type="datetimeFigureOut">
              <a:rPr lang="de-DE" smtClean="0"/>
              <a:t>30.07.2024</a:t>
            </a:fld>
            <a:endParaRPr lang="de-DE"/>
          </a:p>
        </p:txBody>
      </p:sp>
      <p:sp>
        <p:nvSpPr>
          <p:cNvPr id="5" name="Fußzeilenplatzhalter 4">
            <a:extLst>
              <a:ext uri="{FF2B5EF4-FFF2-40B4-BE49-F238E27FC236}">
                <a16:creationId xmlns:a16="http://schemas.microsoft.com/office/drawing/2014/main" id="{78D6CF40-1264-4E3B-9A41-00C330902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5990C573-BE39-4603-92D2-127A93DA77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A60E35-C380-489B-B121-5E8D64744C8C}" type="slidenum">
              <a:rPr lang="de-DE" smtClean="0"/>
              <a:t>‹N°›</a:t>
            </a:fld>
            <a:endParaRPr lang="de-DE"/>
          </a:p>
        </p:txBody>
      </p:sp>
    </p:spTree>
    <p:extLst>
      <p:ext uri="{BB962C8B-B14F-4D97-AF65-F5344CB8AC3E}">
        <p14:creationId xmlns:p14="http://schemas.microsoft.com/office/powerpoint/2010/main" val="3481294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478368" y="584884"/>
            <a:ext cx="11235267" cy="1188507"/>
          </a:xfrm>
          <a:prstGeom prst="rect">
            <a:avLst/>
          </a:prstGeom>
        </p:spPr>
        <p:txBody>
          <a:bodyPr vert="horz" lIns="0" tIns="0" rIns="0" bIns="0" rtlCol="0" anchor="t" anchorCtr="0">
            <a:noAutofit/>
          </a:bodyPr>
          <a:lstStyle/>
          <a:p>
            <a:r>
              <a:rPr lang="en-US" noProof="0" dirty="0"/>
              <a:t>Title</a:t>
            </a:r>
          </a:p>
        </p:txBody>
      </p:sp>
      <p:sp>
        <p:nvSpPr>
          <p:cNvPr id="3" name="Espace réservé du texte 2"/>
          <p:cNvSpPr>
            <a:spLocks noGrp="1"/>
          </p:cNvSpPr>
          <p:nvPr>
            <p:ph type="body" idx="1"/>
          </p:nvPr>
        </p:nvSpPr>
        <p:spPr bwMode="gray">
          <a:xfrm>
            <a:off x="478367" y="2468895"/>
            <a:ext cx="11235267" cy="3408379"/>
          </a:xfrm>
          <a:prstGeom prst="rect">
            <a:avLst/>
          </a:prstGeom>
        </p:spPr>
        <p:txBody>
          <a:bodyPr vert="horz" lIns="0" tIns="0" rIns="0" bIns="0" rtlCol="0" anchor="t" anchorCtr="0">
            <a:noAutofit/>
          </a:body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p:txBody>
      </p:sp>
      <p:sp>
        <p:nvSpPr>
          <p:cNvPr id="4" name="Espace réservé de la date 3"/>
          <p:cNvSpPr>
            <a:spLocks noGrp="1"/>
          </p:cNvSpPr>
          <p:nvPr>
            <p:ph type="dt" sz="half" idx="2"/>
          </p:nvPr>
        </p:nvSpPr>
        <p:spPr bwMode="gray">
          <a:xfrm>
            <a:off x="0" y="6405033"/>
            <a:ext cx="478368" cy="452968"/>
          </a:xfrm>
          <a:prstGeom prst="rect">
            <a:avLst/>
          </a:prstGeom>
        </p:spPr>
        <p:txBody>
          <a:bodyPr vert="horz" lIns="0" tIns="0" rIns="0" bIns="0" rtlCol="0" anchor="ctr" anchorCtr="0">
            <a:noAutofit/>
          </a:bodyPr>
          <a:lstStyle>
            <a:lvl1pPr algn="ctr">
              <a:defRPr sz="133">
                <a:solidFill>
                  <a:schemeClr val="bg1">
                    <a:alpha val="0"/>
                  </a:schemeClr>
                </a:solidFill>
              </a:defRPr>
            </a:lvl1pPr>
          </a:lstStyle>
          <a:p>
            <a:r>
              <a:rPr lang="fr-FR" noProof="0"/>
              <a:t>Date</a:t>
            </a:r>
            <a:endParaRPr lang="en-US" noProof="0" dirty="0"/>
          </a:p>
        </p:txBody>
      </p:sp>
      <p:sp>
        <p:nvSpPr>
          <p:cNvPr id="5" name="Espace réservé du pied de page 4"/>
          <p:cNvSpPr>
            <a:spLocks noGrp="1"/>
          </p:cNvSpPr>
          <p:nvPr>
            <p:ph type="ftr" sz="quarter" idx="3"/>
          </p:nvPr>
        </p:nvSpPr>
        <p:spPr bwMode="gray">
          <a:xfrm>
            <a:off x="680561" y="6069294"/>
            <a:ext cx="9120000" cy="335740"/>
          </a:xfrm>
          <a:prstGeom prst="rect">
            <a:avLst/>
          </a:prstGeom>
        </p:spPr>
        <p:txBody>
          <a:bodyPr vert="horz" lIns="0" tIns="0" rIns="0" bIns="0" rtlCol="0" anchor="b" anchorCtr="0">
            <a:noAutofit/>
          </a:bodyPr>
          <a:lstStyle>
            <a:lvl1pPr algn="l">
              <a:defRPr sz="1067">
                <a:solidFill>
                  <a:schemeClr val="accent4"/>
                </a:solidFill>
              </a:defRPr>
            </a:lvl1pPr>
          </a:lstStyle>
          <a:p>
            <a:r>
              <a:rPr lang="en-US" dirty="0"/>
              <a:t>Technical Unit Powertrain</a:t>
            </a:r>
          </a:p>
        </p:txBody>
      </p:sp>
      <p:sp>
        <p:nvSpPr>
          <p:cNvPr id="6" name="Espace réservé du numéro de diapositive 5"/>
          <p:cNvSpPr>
            <a:spLocks noGrp="1"/>
          </p:cNvSpPr>
          <p:nvPr>
            <p:ph type="sldNum" sz="quarter" idx="4"/>
          </p:nvPr>
        </p:nvSpPr>
        <p:spPr bwMode="gray">
          <a:xfrm>
            <a:off x="-677" y="6069294"/>
            <a:ext cx="576080" cy="335740"/>
          </a:xfrm>
          <a:prstGeom prst="rect">
            <a:avLst/>
          </a:prstGeom>
        </p:spPr>
        <p:txBody>
          <a:bodyPr vert="horz" lIns="0" tIns="0" rIns="0" bIns="0" rtlCol="0" anchor="b" anchorCtr="0">
            <a:noAutofit/>
          </a:bodyPr>
          <a:lstStyle>
            <a:lvl1pPr algn="r">
              <a:defRPr sz="1067">
                <a:solidFill>
                  <a:schemeClr val="accent4"/>
                </a:solidFill>
              </a:defRPr>
            </a:lvl1pPr>
          </a:lstStyle>
          <a:p>
            <a:fld id="{733122C9-A0B9-462F-8757-0847AD287B63}" type="slidenum">
              <a:rPr lang="en-US" noProof="0" smtClean="0"/>
              <a:pPr/>
              <a:t>‹N°›</a:t>
            </a:fld>
            <a:endParaRPr lang="en-US" noProof="0" dirty="0"/>
          </a:p>
        </p:txBody>
      </p:sp>
      <p:pic>
        <p:nvPicPr>
          <p:cNvPr id="8" name="Image 7"/>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bwMode="gray">
          <a:xfrm>
            <a:off x="10650964" y="6157107"/>
            <a:ext cx="1104000" cy="248600"/>
          </a:xfrm>
          <a:prstGeom prst="rect">
            <a:avLst/>
          </a:prstGeom>
        </p:spPr>
      </p:pic>
      <p:sp>
        <p:nvSpPr>
          <p:cNvPr id="9" name="Text Box 10"/>
          <p:cNvSpPr txBox="1">
            <a:spLocks noChangeArrowheads="1"/>
          </p:cNvSpPr>
          <p:nvPr/>
        </p:nvSpPr>
        <p:spPr bwMode="gray">
          <a:xfrm rot="5400000" flipV="1">
            <a:off x="1346437" y="5835498"/>
            <a:ext cx="143565" cy="1475317"/>
          </a:xfrm>
          <a:prstGeom prst="rect">
            <a:avLst/>
          </a:prstGeom>
          <a:noFill/>
          <a:ln w="9525">
            <a:noFill/>
            <a:miter lim="800000"/>
            <a:headEnd/>
            <a:tailEnd/>
          </a:ln>
          <a:effectLst/>
        </p:spPr>
        <p:txBody>
          <a:bodyPr vert="eaVert" lIns="0" tIns="0" rIns="0" bIns="0">
            <a:spAutoFit/>
          </a:bodyPr>
          <a:lstStyle>
            <a:defPPr>
              <a:defRPr lang="fr-FR"/>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defRPr/>
            </a:pPr>
            <a:r>
              <a:rPr lang="pt-BR" sz="933" dirty="0">
                <a:solidFill>
                  <a:srgbClr val="464B69"/>
                </a:solidFill>
                <a:latin typeface="+mn-lt"/>
              </a:rPr>
              <a:t>F 335 E R01 2017-06 </a:t>
            </a:r>
          </a:p>
        </p:txBody>
      </p:sp>
    </p:spTree>
    <p:extLst>
      <p:ext uri="{BB962C8B-B14F-4D97-AF65-F5344CB8AC3E}">
        <p14:creationId xmlns:p14="http://schemas.microsoft.com/office/powerpoint/2010/main" val="243669853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Lst>
  <p:hf hdr="0"/>
  <p:txStyles>
    <p:titleStyle>
      <a:lvl1pPr algn="l" defTabSz="1219170" rtl="0" eaLnBrk="1" latinLnBrk="0" hangingPunct="1">
        <a:lnSpc>
          <a:spcPct val="90000"/>
        </a:lnSpc>
        <a:spcBef>
          <a:spcPct val="0"/>
        </a:spcBef>
        <a:buNone/>
        <a:defRPr sz="2667" b="1" kern="1200">
          <a:solidFill>
            <a:schemeClr val="accent5"/>
          </a:solidFill>
          <a:latin typeface="+mj-lt"/>
          <a:ea typeface="+mj-ea"/>
          <a:cs typeface="+mj-cs"/>
        </a:defRPr>
      </a:lvl1pPr>
    </p:titleStyle>
    <p:bodyStyle>
      <a:lvl1pPr marL="0" indent="0" algn="l" defTabSz="1219170" rtl="0" eaLnBrk="1" latinLnBrk="0" hangingPunct="1">
        <a:lnSpc>
          <a:spcPct val="100000"/>
        </a:lnSpc>
        <a:spcBef>
          <a:spcPts val="0"/>
        </a:spcBef>
        <a:buFont typeface="Arial" pitchFamily="34" charset="0"/>
        <a:buNone/>
        <a:defRPr sz="1467" kern="1200">
          <a:solidFill>
            <a:schemeClr val="accent4"/>
          </a:solidFill>
          <a:latin typeface="+mn-lt"/>
          <a:ea typeface="+mn-ea"/>
          <a:cs typeface="+mn-cs"/>
        </a:defRPr>
      </a:lvl1pPr>
      <a:lvl2pPr marL="146047" indent="-146047" algn="l" defTabSz="1219170" rtl="0" eaLnBrk="1" latinLnBrk="0" hangingPunct="1">
        <a:lnSpc>
          <a:spcPct val="100000"/>
        </a:lnSpc>
        <a:spcBef>
          <a:spcPts val="0"/>
        </a:spcBef>
        <a:buFont typeface="Arial" pitchFamily="34" charset="0"/>
        <a:buChar char="•"/>
        <a:defRPr sz="1467" kern="1200">
          <a:solidFill>
            <a:schemeClr val="accent4"/>
          </a:solidFill>
          <a:latin typeface="+mn-lt"/>
          <a:ea typeface="+mn-ea"/>
          <a:cs typeface="+mn-cs"/>
        </a:defRPr>
      </a:lvl2pPr>
      <a:lvl3pPr marL="0" indent="0" algn="l" defTabSz="1219170" rtl="0" eaLnBrk="1" latinLnBrk="0" hangingPunct="1">
        <a:lnSpc>
          <a:spcPct val="100000"/>
        </a:lnSpc>
        <a:spcBef>
          <a:spcPts val="0"/>
        </a:spcBef>
        <a:buSzPct val="100000"/>
        <a:buFont typeface="Arial" pitchFamily="34" charset="0"/>
        <a:buNone/>
        <a:defRPr sz="1467" kern="1200">
          <a:solidFill>
            <a:schemeClr val="accent4"/>
          </a:solidFill>
          <a:latin typeface="+mn-lt"/>
          <a:ea typeface="+mn-ea"/>
          <a:cs typeface="+mn-cs"/>
        </a:defRPr>
      </a:lvl3pPr>
      <a:lvl4pPr marL="143996" indent="-143996" algn="l" defTabSz="1219170" rtl="0" eaLnBrk="1" latinLnBrk="0" hangingPunct="1">
        <a:lnSpc>
          <a:spcPct val="100000"/>
        </a:lnSpc>
        <a:spcBef>
          <a:spcPts val="0"/>
        </a:spcBef>
        <a:buSzPct val="100000"/>
        <a:buFont typeface="Arial" pitchFamily="34" charset="0"/>
        <a:buChar char="•"/>
        <a:defRPr sz="1467" kern="1200">
          <a:solidFill>
            <a:schemeClr val="accent4"/>
          </a:solidFill>
          <a:latin typeface="+mn-lt"/>
          <a:ea typeface="+mn-ea"/>
          <a:cs typeface="+mn-cs"/>
        </a:defRPr>
      </a:lvl4pPr>
      <a:lvl5pPr marL="287993" indent="-143996" algn="l" defTabSz="1219170" rtl="0" eaLnBrk="1" latinLnBrk="0" hangingPunct="1">
        <a:lnSpc>
          <a:spcPct val="100000"/>
        </a:lnSpc>
        <a:spcBef>
          <a:spcPts val="0"/>
        </a:spcBef>
        <a:buSzPct val="100000"/>
        <a:buFont typeface="Arial" pitchFamily="34" charset="0"/>
        <a:buChar char="•"/>
        <a:tabLst/>
        <a:defRPr sz="1467" kern="1200">
          <a:solidFill>
            <a:schemeClr val="accent4"/>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fr-F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0.png"/><Relationship Id="rId1" Type="http://schemas.openxmlformats.org/officeDocument/2006/relationships/slideLayout" Target="../slideLayouts/slideLayout3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1.png"/><Relationship Id="rId1" Type="http://schemas.openxmlformats.org/officeDocument/2006/relationships/slideLayout" Target="../slideLayouts/slideLayout3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2.png"/><Relationship Id="rId1" Type="http://schemas.openxmlformats.org/officeDocument/2006/relationships/slideLayout" Target="../slideLayouts/slideLayout3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4.png"/><Relationship Id="rId7" Type="http://schemas.openxmlformats.org/officeDocument/2006/relationships/diagramColors" Target="../diagrams/colors8.xml"/><Relationship Id="rId2" Type="http://schemas.openxmlformats.org/officeDocument/2006/relationships/image" Target="../media/image13.png"/><Relationship Id="rId1" Type="http://schemas.openxmlformats.org/officeDocument/2006/relationships/slideLayout" Target="../slideLayouts/slideLayout30.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 Id="rId9" Type="http://schemas.openxmlformats.org/officeDocument/2006/relationships/comments" Target="../comments/comment2.xml"/></Relationships>
</file>

<file path=ppt/slides/_rels/slide14.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6.png"/><Relationship Id="rId7" Type="http://schemas.openxmlformats.org/officeDocument/2006/relationships/diagramColors" Target="../diagrams/colors9.xml"/><Relationship Id="rId2" Type="http://schemas.openxmlformats.org/officeDocument/2006/relationships/image" Target="../media/image15.png"/><Relationship Id="rId1" Type="http://schemas.openxmlformats.org/officeDocument/2006/relationships/slideLayout" Target="../slideLayouts/slideLayout30.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7.png"/><Relationship Id="rId1" Type="http://schemas.openxmlformats.org/officeDocument/2006/relationships/slideLayout" Target="../slideLayouts/slideLayout30.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image" Target="../media/image19.png"/><Relationship Id="rId7" Type="http://schemas.openxmlformats.org/officeDocument/2006/relationships/diagramQuickStyle" Target="../diagrams/quickStyle11.xml"/><Relationship Id="rId2" Type="http://schemas.openxmlformats.org/officeDocument/2006/relationships/image" Target="../media/image18.png"/><Relationship Id="rId1" Type="http://schemas.openxmlformats.org/officeDocument/2006/relationships/slideLayout" Target="../slideLayouts/slideLayout30.xml"/><Relationship Id="rId6" Type="http://schemas.openxmlformats.org/officeDocument/2006/relationships/diagramLayout" Target="../diagrams/layout11.xml"/><Relationship Id="rId5" Type="http://schemas.openxmlformats.org/officeDocument/2006/relationships/diagramData" Target="../diagrams/data11.xml"/><Relationship Id="rId4" Type="http://schemas.openxmlformats.org/officeDocument/2006/relationships/image" Target="../media/image20.png"/><Relationship Id="rId9" Type="http://schemas.microsoft.com/office/2007/relationships/diagramDrawing" Target="../diagrams/drawing1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1.png"/><Relationship Id="rId1" Type="http://schemas.openxmlformats.org/officeDocument/2006/relationships/slideLayout" Target="../slideLayouts/slideLayout3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22.png"/><Relationship Id="rId1" Type="http://schemas.openxmlformats.org/officeDocument/2006/relationships/slideLayout" Target="../slideLayouts/slideLayout31.xml"/><Relationship Id="rId6" Type="http://schemas.openxmlformats.org/officeDocument/2006/relationships/diagramColors" Target="../diagrams/colors13.xml"/><Relationship Id="rId11" Type="http://schemas.openxmlformats.org/officeDocument/2006/relationships/image" Target="../media/image26.png"/><Relationship Id="rId5" Type="http://schemas.openxmlformats.org/officeDocument/2006/relationships/diagramQuickStyle" Target="../diagrams/quickStyle13.xml"/><Relationship Id="rId10" Type="http://schemas.openxmlformats.org/officeDocument/2006/relationships/image" Target="../media/image25.png"/><Relationship Id="rId4" Type="http://schemas.openxmlformats.org/officeDocument/2006/relationships/diagramLayout" Target="../diagrams/layout13.xml"/><Relationship Id="rId9"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27.png"/><Relationship Id="rId2" Type="http://schemas.openxmlformats.org/officeDocument/2006/relationships/diagramData" Target="../diagrams/data14.xml"/><Relationship Id="rId1" Type="http://schemas.openxmlformats.org/officeDocument/2006/relationships/slideLayout" Target="../slideLayouts/slideLayout30.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30.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28.png"/><Relationship Id="rId1" Type="http://schemas.openxmlformats.org/officeDocument/2006/relationships/slideLayout" Target="../slideLayouts/slideLayout30.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30.png"/><Relationship Id="rId2" Type="http://schemas.openxmlformats.org/officeDocument/2006/relationships/diagramData" Target="../diagrams/data17.xml"/><Relationship Id="rId1" Type="http://schemas.openxmlformats.org/officeDocument/2006/relationships/slideLayout" Target="../slideLayouts/slideLayout30.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31.png"/><Relationship Id="rId2" Type="http://schemas.openxmlformats.org/officeDocument/2006/relationships/diagramData" Target="../diagrams/data18.xml"/><Relationship Id="rId1" Type="http://schemas.openxmlformats.org/officeDocument/2006/relationships/slideLayout" Target="../slideLayouts/slideLayout30.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32.png"/><Relationship Id="rId1" Type="http://schemas.openxmlformats.org/officeDocument/2006/relationships/slideLayout" Target="../slideLayouts/slideLayout31.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image" Target="../media/image33.png"/><Relationship Id="rId2" Type="http://schemas.openxmlformats.org/officeDocument/2006/relationships/diagramData" Target="../diagrams/data20.xml"/><Relationship Id="rId1" Type="http://schemas.openxmlformats.org/officeDocument/2006/relationships/slideLayout" Target="../slideLayouts/slideLayout30.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35.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png"/><Relationship Id="rId1" Type="http://schemas.openxmlformats.org/officeDocument/2006/relationships/slideLayout" Target="../slideLayouts/slideLayout3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8.png"/><Relationship Id="rId1" Type="http://schemas.openxmlformats.org/officeDocument/2006/relationships/slideLayout" Target="../slideLayouts/slideLayout3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9.png"/><Relationship Id="rId1" Type="http://schemas.openxmlformats.org/officeDocument/2006/relationships/slideLayout" Target="../slideLayouts/slideLayout3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ous-titre 10"/>
          <p:cNvSpPr>
            <a:spLocks noGrp="1"/>
          </p:cNvSpPr>
          <p:nvPr>
            <p:ph type="subTitle" idx="1"/>
          </p:nvPr>
        </p:nvSpPr>
        <p:spPr/>
        <p:txBody>
          <a:bodyPr/>
          <a:lstStyle/>
          <a:p>
            <a:r>
              <a:rPr lang="fr-FR" dirty="0"/>
              <a:t>16.03.2020</a:t>
            </a:r>
          </a:p>
        </p:txBody>
      </p:sp>
      <p:sp>
        <p:nvSpPr>
          <p:cNvPr id="3" name="Espace réservé de la date 2"/>
          <p:cNvSpPr>
            <a:spLocks noGrp="1"/>
          </p:cNvSpPr>
          <p:nvPr>
            <p:ph type="dt" sz="half" idx="10"/>
          </p:nvPr>
        </p:nvSpPr>
        <p:spPr/>
        <p:txBody>
          <a:bodyPr/>
          <a:lstStyle/>
          <a:p>
            <a:r>
              <a:rPr lang="fr-FR"/>
              <a:t>Date</a:t>
            </a:r>
          </a:p>
        </p:txBody>
      </p:sp>
      <p:sp>
        <p:nvSpPr>
          <p:cNvPr id="4" name="Espace réservé du pied de page 3"/>
          <p:cNvSpPr>
            <a:spLocks noGrp="1"/>
          </p:cNvSpPr>
          <p:nvPr>
            <p:ph type="ftr" sz="quarter" idx="11"/>
          </p:nvPr>
        </p:nvSpPr>
        <p:spPr/>
        <p:txBody>
          <a:bodyPr/>
          <a:lstStyle/>
          <a:p>
            <a:r>
              <a:rPr lang="en-US"/>
              <a:t>Presentation title</a:t>
            </a:r>
            <a:endParaRPr lang="fr-FR" dirty="0"/>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1</a:t>
            </a:fld>
            <a:endParaRPr lang="fr-FR" dirty="0"/>
          </a:p>
        </p:txBody>
      </p:sp>
      <p:sp>
        <p:nvSpPr>
          <p:cNvPr id="7" name="Espace réservé du texte 6"/>
          <p:cNvSpPr>
            <a:spLocks noGrp="1"/>
          </p:cNvSpPr>
          <p:nvPr>
            <p:ph type="body" sz="quarter" idx="21"/>
          </p:nvPr>
        </p:nvSpPr>
        <p:spPr/>
        <p:txBody>
          <a:bodyPr/>
          <a:lstStyle/>
          <a:p>
            <a:r>
              <a:rPr lang="fr-FR" b="1" dirty="0"/>
              <a:t>How to INCA</a:t>
            </a:r>
          </a:p>
          <a:p>
            <a:pPr lvl="1"/>
            <a:r>
              <a:rPr lang="fr-FR" b="1" dirty="0" err="1"/>
              <a:t>Eine</a:t>
            </a:r>
            <a:r>
              <a:rPr lang="fr-FR" b="1" dirty="0"/>
              <a:t> </a:t>
            </a:r>
            <a:r>
              <a:rPr lang="fr-FR" b="1" dirty="0" err="1"/>
              <a:t>Schritt-für-Schritt</a:t>
            </a:r>
            <a:r>
              <a:rPr lang="fr-FR" b="1" dirty="0"/>
              <a:t> </a:t>
            </a:r>
            <a:r>
              <a:rPr lang="fr-FR" b="1" dirty="0" err="1"/>
              <a:t>Anleitung</a:t>
            </a:r>
            <a:endParaRPr lang="fr-FR" b="1" dirty="0"/>
          </a:p>
        </p:txBody>
      </p:sp>
      <p:sp>
        <p:nvSpPr>
          <p:cNvPr id="10" name="Bildplatzhalter 9"/>
          <p:cNvSpPr>
            <a:spLocks noGrp="1"/>
          </p:cNvSpPr>
          <p:nvPr>
            <p:ph type="pic" sz="quarter" idx="14"/>
          </p:nvPr>
        </p:nvSpPr>
        <p:spPr/>
        <p:txBody>
          <a:bodyPr/>
          <a:lstStyle/>
          <a:p>
            <a:endParaRPr lang="en-US"/>
          </a:p>
        </p:txBody>
      </p:sp>
      <p:sp>
        <p:nvSpPr>
          <p:cNvPr id="12" name="Rechteck 11"/>
          <p:cNvSpPr/>
          <p:nvPr/>
        </p:nvSpPr>
        <p:spPr>
          <a:xfrm>
            <a:off x="0" y="0"/>
            <a:ext cx="12192000" cy="3552000"/>
          </a:xfrm>
          <a:prstGeom prst="rect">
            <a:avLst/>
          </a:prstGeom>
          <a:solidFill>
            <a:srgbClr val="007E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pic>
        <p:nvPicPr>
          <p:cNvPr id="8" name="Grafik 7"/>
          <p:cNvPicPr/>
          <p:nvPr/>
        </p:nvPicPr>
        <p:blipFill>
          <a:blip r:embed="rId2">
            <a:extLst>
              <a:ext uri="{28A0092B-C50C-407E-A947-70E740481C1C}">
                <a14:useLocalDpi xmlns:a14="http://schemas.microsoft.com/office/drawing/2010/main" val="0"/>
              </a:ext>
            </a:extLst>
          </a:blip>
          <a:srcRect/>
          <a:stretch>
            <a:fillRect/>
          </a:stretch>
        </p:blipFill>
        <p:spPr bwMode="auto">
          <a:xfrm>
            <a:off x="4559829" y="1233157"/>
            <a:ext cx="2688299" cy="1488616"/>
          </a:xfrm>
          <a:prstGeom prst="rect">
            <a:avLst/>
          </a:prstGeom>
          <a:noFill/>
          <a:ln>
            <a:noFill/>
          </a:ln>
        </p:spPr>
      </p:pic>
    </p:spTree>
    <p:extLst>
      <p:ext uri="{BB962C8B-B14F-4D97-AF65-F5344CB8AC3E}">
        <p14:creationId xmlns:p14="http://schemas.microsoft.com/office/powerpoint/2010/main" val="3585039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67CC66-879B-47FF-B393-CE33663720E4}"/>
              </a:ext>
            </a:extLst>
          </p:cNvPr>
          <p:cNvSpPr>
            <a:spLocks noGrp="1"/>
          </p:cNvSpPr>
          <p:nvPr>
            <p:ph type="title"/>
          </p:nvPr>
        </p:nvSpPr>
        <p:spPr/>
        <p:txBody>
          <a:bodyPr/>
          <a:lstStyle/>
          <a:p>
            <a:r>
              <a:rPr lang="de-DE" dirty="0"/>
              <a:t>1.4 Steuergeräte-Projekt (A2L) hinzufügen</a:t>
            </a:r>
            <a:br>
              <a:rPr lang="de-DE" dirty="0"/>
            </a:br>
            <a:endParaRPr lang="de-DE" dirty="0"/>
          </a:p>
        </p:txBody>
      </p:sp>
      <p:sp>
        <p:nvSpPr>
          <p:cNvPr id="3" name="Inhaltsplatzhalter 2">
            <a:extLst>
              <a:ext uri="{FF2B5EF4-FFF2-40B4-BE49-F238E27FC236}">
                <a16:creationId xmlns:a16="http://schemas.microsoft.com/office/drawing/2014/main" id="{4D05A1E0-EF21-4496-BCA2-FB7B1F2019B6}"/>
              </a:ext>
            </a:extLst>
          </p:cNvPr>
          <p:cNvSpPr>
            <a:spLocks noGrp="1"/>
          </p:cNvSpPr>
          <p:nvPr>
            <p:ph idx="1"/>
          </p:nvPr>
        </p:nvSpPr>
        <p:spPr>
          <a:xfrm>
            <a:off x="478367" y="2468895"/>
            <a:ext cx="5329601" cy="3408379"/>
          </a:xfrm>
        </p:spPr>
        <p:txBody>
          <a:bodyPr/>
          <a:lstStyle/>
          <a:p>
            <a:r>
              <a:rPr lang="de-DE" sz="1600" dirty="0"/>
              <a:t>Eine A2L-Beschreibungsdatei enthält alle Informationen über die relevanten Datenobjekte im Steuergerät, wie beispielsweise Kenngrößen (Parameter, Kennlinien, Kennfelder), reale und virtuelle Messgrößen und Variantenabhängigkeiten. Für jedes dieser Objekte werden Informationen, wie Speicheradresse, Ablagestruktur, Datentyp und Umrechnungsvorschriften zur Wandlung in physikalische Einheiten benötigt. Darüber hinaus beinhaltet eine A2L auch die Parameter für die Kommunikation zwischen INCA und dem Steuergerät.</a:t>
            </a:r>
          </a:p>
          <a:p>
            <a:endParaRPr lang="de-DE" sz="1600" dirty="0"/>
          </a:p>
          <a:p>
            <a:r>
              <a:rPr lang="de-DE" sz="1600" dirty="0"/>
              <a:t>Diese befinden sich im SVN Verzeichnis: C:\_svn_tm\SME_SW\**SW_Stand**\INCA</a:t>
            </a:r>
          </a:p>
          <a:p>
            <a:endParaRPr lang="de-DE" sz="1600" dirty="0"/>
          </a:p>
          <a:p>
            <a:endParaRPr lang="de-DE" sz="1600" dirty="0"/>
          </a:p>
        </p:txBody>
      </p:sp>
      <p:sp>
        <p:nvSpPr>
          <p:cNvPr id="4" name="Datumsplatzhalter 3">
            <a:extLst>
              <a:ext uri="{FF2B5EF4-FFF2-40B4-BE49-F238E27FC236}">
                <a16:creationId xmlns:a16="http://schemas.microsoft.com/office/drawing/2014/main" id="{DED2D0AB-18E2-423C-B9A5-72DDBF1472E1}"/>
              </a:ext>
            </a:extLst>
          </p:cNvPr>
          <p:cNvSpPr>
            <a:spLocks noGrp="1"/>
          </p:cNvSpPr>
          <p:nvPr>
            <p:ph type="dt" sz="half" idx="10"/>
          </p:nvPr>
        </p:nvSpPr>
        <p:spPr/>
        <p:txBody>
          <a:bodyPr/>
          <a:lstStyle/>
          <a:p>
            <a:r>
              <a:rPr lang="fr-FR" noProof="0"/>
              <a:t>Date</a:t>
            </a:r>
            <a:endParaRPr lang="en-US" noProof="0" dirty="0"/>
          </a:p>
        </p:txBody>
      </p:sp>
      <p:sp>
        <p:nvSpPr>
          <p:cNvPr id="5" name="Fußzeilenplatzhalter 4">
            <a:extLst>
              <a:ext uri="{FF2B5EF4-FFF2-40B4-BE49-F238E27FC236}">
                <a16:creationId xmlns:a16="http://schemas.microsoft.com/office/drawing/2014/main" id="{7DF20D9D-5C87-4B37-8F64-7DE7F13E107E}"/>
              </a:ext>
            </a:extLst>
          </p:cNvPr>
          <p:cNvSpPr>
            <a:spLocks noGrp="1"/>
          </p:cNvSpPr>
          <p:nvPr>
            <p:ph type="ftr" sz="quarter" idx="11"/>
          </p:nvPr>
        </p:nvSpPr>
        <p:spPr/>
        <p:txBody>
          <a:bodyPr/>
          <a:lstStyle/>
          <a:p>
            <a:r>
              <a:rPr lang="en-US"/>
              <a:t>Technical Unit Powertrain</a:t>
            </a:r>
            <a:endParaRPr lang="en-US" dirty="0"/>
          </a:p>
        </p:txBody>
      </p:sp>
      <p:sp>
        <p:nvSpPr>
          <p:cNvPr id="6" name="Foliennummernplatzhalter 5">
            <a:extLst>
              <a:ext uri="{FF2B5EF4-FFF2-40B4-BE49-F238E27FC236}">
                <a16:creationId xmlns:a16="http://schemas.microsoft.com/office/drawing/2014/main" id="{C9F4B9E1-914B-440D-9097-0DAF862A6F86}"/>
              </a:ext>
            </a:extLst>
          </p:cNvPr>
          <p:cNvSpPr>
            <a:spLocks noGrp="1"/>
          </p:cNvSpPr>
          <p:nvPr>
            <p:ph type="sldNum" sz="quarter" idx="12"/>
          </p:nvPr>
        </p:nvSpPr>
        <p:spPr/>
        <p:txBody>
          <a:bodyPr/>
          <a:lstStyle/>
          <a:p>
            <a:fld id="{733122C9-A0B9-462F-8757-0847AD287B63}" type="slidenum">
              <a:rPr lang="en-US" noProof="0" smtClean="0"/>
              <a:pPr/>
              <a:t>10</a:t>
            </a:fld>
            <a:endParaRPr lang="en-US" noProof="0" dirty="0"/>
          </a:p>
        </p:txBody>
      </p:sp>
      <p:sp>
        <p:nvSpPr>
          <p:cNvPr id="7" name="Textfeld 6">
            <a:extLst>
              <a:ext uri="{FF2B5EF4-FFF2-40B4-BE49-F238E27FC236}">
                <a16:creationId xmlns:a16="http://schemas.microsoft.com/office/drawing/2014/main" id="{48814697-551D-4866-A647-6E3807685DC8}"/>
              </a:ext>
            </a:extLst>
          </p:cNvPr>
          <p:cNvSpPr txBox="1"/>
          <p:nvPr/>
        </p:nvSpPr>
        <p:spPr>
          <a:xfrm>
            <a:off x="5807968" y="1647387"/>
            <a:ext cx="4512501" cy="666977"/>
          </a:xfrm>
          <a:prstGeom prst="rect">
            <a:avLst/>
          </a:prstGeom>
          <a:noFill/>
        </p:spPr>
        <p:txBody>
          <a:bodyPr wrap="square" rtlCol="0">
            <a:spAutoFit/>
          </a:bodyPr>
          <a:lstStyle/>
          <a:p>
            <a:endParaRPr lang="de-DE" sz="1867" dirty="0"/>
          </a:p>
          <a:p>
            <a:endParaRPr lang="de-DE" sz="1867" dirty="0"/>
          </a:p>
        </p:txBody>
      </p:sp>
      <p:pic>
        <p:nvPicPr>
          <p:cNvPr id="9" name="Grafik 8">
            <a:extLst>
              <a:ext uri="{FF2B5EF4-FFF2-40B4-BE49-F238E27FC236}">
                <a16:creationId xmlns:a16="http://schemas.microsoft.com/office/drawing/2014/main" id="{D653B05F-8988-4748-91E3-284B5EDF3839}"/>
              </a:ext>
            </a:extLst>
          </p:cNvPr>
          <p:cNvPicPr>
            <a:picLocks noChangeAspect="1"/>
          </p:cNvPicPr>
          <p:nvPr/>
        </p:nvPicPr>
        <p:blipFill>
          <a:blip r:embed="rId2"/>
          <a:stretch>
            <a:fillRect/>
          </a:stretch>
        </p:blipFill>
        <p:spPr>
          <a:xfrm>
            <a:off x="6096000" y="2468895"/>
            <a:ext cx="5576079" cy="3899444"/>
          </a:xfrm>
          <a:prstGeom prst="rect">
            <a:avLst/>
          </a:prstGeom>
        </p:spPr>
      </p:pic>
      <p:graphicFrame>
        <p:nvGraphicFramePr>
          <p:cNvPr id="11" name="Diagramm 10">
            <a:extLst>
              <a:ext uri="{FF2B5EF4-FFF2-40B4-BE49-F238E27FC236}">
                <a16:creationId xmlns:a16="http://schemas.microsoft.com/office/drawing/2014/main" id="{8A2A613F-3E94-4D60-8379-A9E6BADFC561}"/>
              </a:ext>
            </a:extLst>
          </p:cNvPr>
          <p:cNvGraphicFramePr/>
          <p:nvPr>
            <p:extLst>
              <p:ext uri="{D42A27DB-BD31-4B8C-83A1-F6EECF244321}">
                <p14:modId xmlns:p14="http://schemas.microsoft.com/office/powerpoint/2010/main" val="3135528567"/>
              </p:ext>
            </p:extLst>
          </p:nvPr>
        </p:nvGraphicFramePr>
        <p:xfrm>
          <a:off x="7325755" y="-230856"/>
          <a:ext cx="4757331" cy="1291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979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67CC66-879B-47FF-B393-CE33663720E4}"/>
              </a:ext>
            </a:extLst>
          </p:cNvPr>
          <p:cNvSpPr>
            <a:spLocks noGrp="1"/>
          </p:cNvSpPr>
          <p:nvPr>
            <p:ph type="title"/>
          </p:nvPr>
        </p:nvSpPr>
        <p:spPr/>
        <p:txBody>
          <a:bodyPr/>
          <a:lstStyle/>
          <a:p>
            <a:r>
              <a:rPr lang="de-DE" dirty="0"/>
              <a:t>1.5 Zugehörige .s19 Datei hinzufügen</a:t>
            </a:r>
            <a:br>
              <a:rPr lang="de-DE" dirty="0"/>
            </a:br>
            <a:endParaRPr lang="de-DE" dirty="0"/>
          </a:p>
        </p:txBody>
      </p:sp>
      <p:sp>
        <p:nvSpPr>
          <p:cNvPr id="3" name="Inhaltsplatzhalter 2">
            <a:extLst>
              <a:ext uri="{FF2B5EF4-FFF2-40B4-BE49-F238E27FC236}">
                <a16:creationId xmlns:a16="http://schemas.microsoft.com/office/drawing/2014/main" id="{4D05A1E0-EF21-4496-BCA2-FB7B1F2019B6}"/>
              </a:ext>
            </a:extLst>
          </p:cNvPr>
          <p:cNvSpPr>
            <a:spLocks noGrp="1"/>
          </p:cNvSpPr>
          <p:nvPr>
            <p:ph idx="1"/>
          </p:nvPr>
        </p:nvSpPr>
        <p:spPr>
          <a:xfrm>
            <a:off x="478367" y="2468895"/>
            <a:ext cx="5329601" cy="3408379"/>
          </a:xfrm>
        </p:spPr>
        <p:txBody>
          <a:bodyPr/>
          <a:lstStyle/>
          <a:p>
            <a:r>
              <a:rPr lang="de-DE" sz="1600" dirty="0"/>
              <a:t>Die *.s19 Datei enthält den Datensatz bzw. die </a:t>
            </a:r>
            <a:r>
              <a:rPr lang="de-DE" sz="1600" dirty="0" err="1"/>
              <a:t>Bedatung</a:t>
            </a:r>
            <a:r>
              <a:rPr lang="de-DE" sz="1600" dirty="0"/>
              <a:t> der Steuergeräteparameter. Sie kann auch Programmcode enthalten. Ist dies nicht der Fall kommt es zu der Warnung in der nachfolgenden Seite. Bei Bestätigung der .a2l Datei wird das </a:t>
            </a:r>
            <a:r>
              <a:rPr lang="de-DE" sz="1600" dirty="0" err="1"/>
              <a:t>Einlesefenster</a:t>
            </a:r>
            <a:r>
              <a:rPr lang="de-DE" sz="1600" dirty="0"/>
              <a:t> erneut geöffnet, hier ist als Dateityp *.HEX angegeben, diesen auf *.s19 ändern.</a:t>
            </a:r>
          </a:p>
          <a:p>
            <a:endParaRPr lang="de-DE" sz="1600" dirty="0"/>
          </a:p>
          <a:p>
            <a:r>
              <a:rPr lang="de-DE" sz="1600" dirty="0"/>
              <a:t>Anschließend erscheint eine Meldung, dass die Datei keinen Programmcode enthält. Trotzdem kann hier fortgefahren werden.</a:t>
            </a:r>
          </a:p>
          <a:p>
            <a:endParaRPr lang="de-DE" sz="1600" dirty="0"/>
          </a:p>
          <a:p>
            <a:r>
              <a:rPr lang="de-DE" sz="1600" dirty="0"/>
              <a:t>Wenn zusätzlich Daten über die XETK Schnittstelle mitgemessen werden sollen, muss die spezifische XETK .a2l nach dem selben Vorgehen hinzugefügt werden.</a:t>
            </a:r>
          </a:p>
          <a:p>
            <a:endParaRPr lang="de-DE" sz="1600" dirty="0"/>
          </a:p>
          <a:p>
            <a:endParaRPr lang="de-DE" sz="1600" dirty="0"/>
          </a:p>
        </p:txBody>
      </p:sp>
      <p:sp>
        <p:nvSpPr>
          <p:cNvPr id="4" name="Datumsplatzhalter 3">
            <a:extLst>
              <a:ext uri="{FF2B5EF4-FFF2-40B4-BE49-F238E27FC236}">
                <a16:creationId xmlns:a16="http://schemas.microsoft.com/office/drawing/2014/main" id="{DED2D0AB-18E2-423C-B9A5-72DDBF1472E1}"/>
              </a:ext>
            </a:extLst>
          </p:cNvPr>
          <p:cNvSpPr>
            <a:spLocks noGrp="1"/>
          </p:cNvSpPr>
          <p:nvPr>
            <p:ph type="dt" sz="half" idx="10"/>
          </p:nvPr>
        </p:nvSpPr>
        <p:spPr/>
        <p:txBody>
          <a:bodyPr/>
          <a:lstStyle/>
          <a:p>
            <a:r>
              <a:rPr lang="fr-FR" noProof="0"/>
              <a:t>Date</a:t>
            </a:r>
            <a:endParaRPr lang="en-US" noProof="0" dirty="0"/>
          </a:p>
        </p:txBody>
      </p:sp>
      <p:sp>
        <p:nvSpPr>
          <p:cNvPr id="5" name="Fußzeilenplatzhalter 4">
            <a:extLst>
              <a:ext uri="{FF2B5EF4-FFF2-40B4-BE49-F238E27FC236}">
                <a16:creationId xmlns:a16="http://schemas.microsoft.com/office/drawing/2014/main" id="{7DF20D9D-5C87-4B37-8F64-7DE7F13E107E}"/>
              </a:ext>
            </a:extLst>
          </p:cNvPr>
          <p:cNvSpPr>
            <a:spLocks noGrp="1"/>
          </p:cNvSpPr>
          <p:nvPr>
            <p:ph type="ftr" sz="quarter" idx="11"/>
          </p:nvPr>
        </p:nvSpPr>
        <p:spPr/>
        <p:txBody>
          <a:bodyPr/>
          <a:lstStyle/>
          <a:p>
            <a:r>
              <a:rPr lang="en-US"/>
              <a:t>Technical Unit Powertrain</a:t>
            </a:r>
            <a:endParaRPr lang="en-US" dirty="0"/>
          </a:p>
        </p:txBody>
      </p:sp>
      <p:sp>
        <p:nvSpPr>
          <p:cNvPr id="6" name="Foliennummernplatzhalter 5">
            <a:extLst>
              <a:ext uri="{FF2B5EF4-FFF2-40B4-BE49-F238E27FC236}">
                <a16:creationId xmlns:a16="http://schemas.microsoft.com/office/drawing/2014/main" id="{C9F4B9E1-914B-440D-9097-0DAF862A6F86}"/>
              </a:ext>
            </a:extLst>
          </p:cNvPr>
          <p:cNvSpPr>
            <a:spLocks noGrp="1"/>
          </p:cNvSpPr>
          <p:nvPr>
            <p:ph type="sldNum" sz="quarter" idx="12"/>
          </p:nvPr>
        </p:nvSpPr>
        <p:spPr/>
        <p:txBody>
          <a:bodyPr/>
          <a:lstStyle/>
          <a:p>
            <a:fld id="{733122C9-A0B9-462F-8757-0847AD287B63}" type="slidenum">
              <a:rPr lang="en-US" noProof="0" smtClean="0"/>
              <a:pPr/>
              <a:t>11</a:t>
            </a:fld>
            <a:endParaRPr lang="en-US" noProof="0" dirty="0"/>
          </a:p>
        </p:txBody>
      </p:sp>
      <p:sp>
        <p:nvSpPr>
          <p:cNvPr id="7" name="Textfeld 6">
            <a:extLst>
              <a:ext uri="{FF2B5EF4-FFF2-40B4-BE49-F238E27FC236}">
                <a16:creationId xmlns:a16="http://schemas.microsoft.com/office/drawing/2014/main" id="{48814697-551D-4866-A647-6E3807685DC8}"/>
              </a:ext>
            </a:extLst>
          </p:cNvPr>
          <p:cNvSpPr txBox="1"/>
          <p:nvPr/>
        </p:nvSpPr>
        <p:spPr>
          <a:xfrm>
            <a:off x="5807968" y="1647387"/>
            <a:ext cx="4512501" cy="666977"/>
          </a:xfrm>
          <a:prstGeom prst="rect">
            <a:avLst/>
          </a:prstGeom>
          <a:noFill/>
        </p:spPr>
        <p:txBody>
          <a:bodyPr wrap="square" rtlCol="0">
            <a:spAutoFit/>
          </a:bodyPr>
          <a:lstStyle/>
          <a:p>
            <a:endParaRPr lang="de-DE" sz="1867" dirty="0"/>
          </a:p>
          <a:p>
            <a:endParaRPr lang="de-DE" sz="1867" dirty="0"/>
          </a:p>
        </p:txBody>
      </p:sp>
      <p:pic>
        <p:nvPicPr>
          <p:cNvPr id="10" name="Grafik 9">
            <a:extLst>
              <a:ext uri="{FF2B5EF4-FFF2-40B4-BE49-F238E27FC236}">
                <a16:creationId xmlns:a16="http://schemas.microsoft.com/office/drawing/2014/main" id="{EA4293F8-2BC7-4A23-99B4-CE9B66CAC8B2}"/>
              </a:ext>
            </a:extLst>
          </p:cNvPr>
          <p:cNvPicPr>
            <a:picLocks noChangeAspect="1"/>
          </p:cNvPicPr>
          <p:nvPr/>
        </p:nvPicPr>
        <p:blipFill>
          <a:blip r:embed="rId2"/>
          <a:stretch>
            <a:fillRect/>
          </a:stretch>
        </p:blipFill>
        <p:spPr>
          <a:xfrm>
            <a:off x="6844146" y="2314364"/>
            <a:ext cx="4331852" cy="3622113"/>
          </a:xfrm>
          <a:prstGeom prst="rect">
            <a:avLst/>
          </a:prstGeom>
        </p:spPr>
      </p:pic>
      <p:graphicFrame>
        <p:nvGraphicFramePr>
          <p:cNvPr id="11" name="Diagramm 10">
            <a:extLst>
              <a:ext uri="{FF2B5EF4-FFF2-40B4-BE49-F238E27FC236}">
                <a16:creationId xmlns:a16="http://schemas.microsoft.com/office/drawing/2014/main" id="{B054B00C-4446-4791-863B-EF115E79E9A4}"/>
              </a:ext>
            </a:extLst>
          </p:cNvPr>
          <p:cNvGraphicFramePr/>
          <p:nvPr>
            <p:extLst>
              <p:ext uri="{D42A27DB-BD31-4B8C-83A1-F6EECF244321}">
                <p14:modId xmlns:p14="http://schemas.microsoft.com/office/powerpoint/2010/main" val="1481491522"/>
              </p:ext>
            </p:extLst>
          </p:nvPr>
        </p:nvGraphicFramePr>
        <p:xfrm>
          <a:off x="7325755" y="-230856"/>
          <a:ext cx="4757331" cy="1291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1978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67CC66-879B-47FF-B393-CE33663720E4}"/>
              </a:ext>
            </a:extLst>
          </p:cNvPr>
          <p:cNvSpPr>
            <a:spLocks noGrp="1"/>
          </p:cNvSpPr>
          <p:nvPr>
            <p:ph type="title"/>
          </p:nvPr>
        </p:nvSpPr>
        <p:spPr/>
        <p:txBody>
          <a:bodyPr/>
          <a:lstStyle/>
          <a:p>
            <a:r>
              <a:rPr lang="de-DE" dirty="0"/>
              <a:t>2.1 Vector Hardware hinzufügen</a:t>
            </a:r>
          </a:p>
        </p:txBody>
      </p:sp>
      <p:sp>
        <p:nvSpPr>
          <p:cNvPr id="3" name="Inhaltsplatzhalter 2">
            <a:extLst>
              <a:ext uri="{FF2B5EF4-FFF2-40B4-BE49-F238E27FC236}">
                <a16:creationId xmlns:a16="http://schemas.microsoft.com/office/drawing/2014/main" id="{4D05A1E0-EF21-4496-BCA2-FB7B1F2019B6}"/>
              </a:ext>
            </a:extLst>
          </p:cNvPr>
          <p:cNvSpPr>
            <a:spLocks noGrp="1"/>
          </p:cNvSpPr>
          <p:nvPr>
            <p:ph idx="1"/>
          </p:nvPr>
        </p:nvSpPr>
        <p:spPr>
          <a:xfrm>
            <a:off x="478367" y="2468895"/>
            <a:ext cx="5329601" cy="3408379"/>
          </a:xfrm>
        </p:spPr>
        <p:txBody>
          <a:bodyPr/>
          <a:lstStyle/>
          <a:p>
            <a:r>
              <a:rPr lang="de-DE" sz="1600" dirty="0"/>
              <a:t>Als nächstes wird die Hardware konfiguriert. Der Buszugriff geschieht mittels eines Netzwerk-Interfaces der Firma Vector (in diesem Fall das Modell VN1630). Dieses ermöglicht Zugriff auf bis zu 4 Kanälen und damit gut geeignet. </a:t>
            </a:r>
          </a:p>
          <a:p>
            <a:endParaRPr lang="de-DE" sz="1600" dirty="0"/>
          </a:p>
          <a:p>
            <a:r>
              <a:rPr lang="de-DE" sz="1600" dirty="0"/>
              <a:t>Am Prüfstand gegebenenfalls einen </a:t>
            </a:r>
            <a:r>
              <a:rPr lang="de-DE" sz="1600" dirty="0" err="1"/>
              <a:t>Prüfstandstechniker</a:t>
            </a:r>
            <a:r>
              <a:rPr lang="de-DE" sz="1600" dirty="0"/>
              <a:t> fragen, welche Hardware verbaut ist. </a:t>
            </a:r>
          </a:p>
          <a:p>
            <a:endParaRPr lang="de-DE" sz="1600" dirty="0"/>
          </a:p>
          <a:p>
            <a:endParaRPr lang="de-DE" sz="1600" dirty="0"/>
          </a:p>
          <a:p>
            <a:endParaRPr lang="de-DE" sz="1600" dirty="0"/>
          </a:p>
          <a:p>
            <a:endParaRPr lang="de-DE" sz="1600" dirty="0"/>
          </a:p>
        </p:txBody>
      </p:sp>
      <p:sp>
        <p:nvSpPr>
          <p:cNvPr id="4" name="Datumsplatzhalter 3">
            <a:extLst>
              <a:ext uri="{FF2B5EF4-FFF2-40B4-BE49-F238E27FC236}">
                <a16:creationId xmlns:a16="http://schemas.microsoft.com/office/drawing/2014/main" id="{DED2D0AB-18E2-423C-B9A5-72DDBF1472E1}"/>
              </a:ext>
            </a:extLst>
          </p:cNvPr>
          <p:cNvSpPr>
            <a:spLocks noGrp="1"/>
          </p:cNvSpPr>
          <p:nvPr>
            <p:ph type="dt" sz="half" idx="10"/>
          </p:nvPr>
        </p:nvSpPr>
        <p:spPr/>
        <p:txBody>
          <a:bodyPr/>
          <a:lstStyle/>
          <a:p>
            <a:r>
              <a:rPr lang="fr-FR" noProof="0"/>
              <a:t>Date</a:t>
            </a:r>
            <a:endParaRPr lang="en-US" noProof="0" dirty="0"/>
          </a:p>
        </p:txBody>
      </p:sp>
      <p:sp>
        <p:nvSpPr>
          <p:cNvPr id="5" name="Fußzeilenplatzhalter 4">
            <a:extLst>
              <a:ext uri="{FF2B5EF4-FFF2-40B4-BE49-F238E27FC236}">
                <a16:creationId xmlns:a16="http://schemas.microsoft.com/office/drawing/2014/main" id="{7DF20D9D-5C87-4B37-8F64-7DE7F13E107E}"/>
              </a:ext>
            </a:extLst>
          </p:cNvPr>
          <p:cNvSpPr>
            <a:spLocks noGrp="1"/>
          </p:cNvSpPr>
          <p:nvPr>
            <p:ph type="ftr" sz="quarter" idx="11"/>
          </p:nvPr>
        </p:nvSpPr>
        <p:spPr/>
        <p:txBody>
          <a:bodyPr/>
          <a:lstStyle/>
          <a:p>
            <a:r>
              <a:rPr lang="en-US"/>
              <a:t>Technical Unit Powertrain</a:t>
            </a:r>
            <a:endParaRPr lang="en-US" dirty="0"/>
          </a:p>
        </p:txBody>
      </p:sp>
      <p:sp>
        <p:nvSpPr>
          <p:cNvPr id="6" name="Foliennummernplatzhalter 5">
            <a:extLst>
              <a:ext uri="{FF2B5EF4-FFF2-40B4-BE49-F238E27FC236}">
                <a16:creationId xmlns:a16="http://schemas.microsoft.com/office/drawing/2014/main" id="{C9F4B9E1-914B-440D-9097-0DAF862A6F86}"/>
              </a:ext>
            </a:extLst>
          </p:cNvPr>
          <p:cNvSpPr>
            <a:spLocks noGrp="1"/>
          </p:cNvSpPr>
          <p:nvPr>
            <p:ph type="sldNum" sz="quarter" idx="12"/>
          </p:nvPr>
        </p:nvSpPr>
        <p:spPr/>
        <p:txBody>
          <a:bodyPr/>
          <a:lstStyle/>
          <a:p>
            <a:fld id="{733122C9-A0B9-462F-8757-0847AD287B63}" type="slidenum">
              <a:rPr lang="en-US" noProof="0" smtClean="0"/>
              <a:pPr/>
              <a:t>12</a:t>
            </a:fld>
            <a:endParaRPr lang="en-US" noProof="0" dirty="0"/>
          </a:p>
        </p:txBody>
      </p:sp>
      <p:sp>
        <p:nvSpPr>
          <p:cNvPr id="7" name="Textfeld 6">
            <a:extLst>
              <a:ext uri="{FF2B5EF4-FFF2-40B4-BE49-F238E27FC236}">
                <a16:creationId xmlns:a16="http://schemas.microsoft.com/office/drawing/2014/main" id="{48814697-551D-4866-A647-6E3807685DC8}"/>
              </a:ext>
            </a:extLst>
          </p:cNvPr>
          <p:cNvSpPr txBox="1"/>
          <p:nvPr/>
        </p:nvSpPr>
        <p:spPr>
          <a:xfrm>
            <a:off x="5807968" y="1647387"/>
            <a:ext cx="4512501" cy="666977"/>
          </a:xfrm>
          <a:prstGeom prst="rect">
            <a:avLst/>
          </a:prstGeom>
          <a:noFill/>
        </p:spPr>
        <p:txBody>
          <a:bodyPr wrap="square" rtlCol="0">
            <a:spAutoFit/>
          </a:bodyPr>
          <a:lstStyle/>
          <a:p>
            <a:endParaRPr lang="de-DE" sz="1867" dirty="0"/>
          </a:p>
          <a:p>
            <a:endParaRPr lang="de-DE" sz="1867" dirty="0"/>
          </a:p>
        </p:txBody>
      </p:sp>
      <p:pic>
        <p:nvPicPr>
          <p:cNvPr id="9" name="Picture 2">
            <a:extLst>
              <a:ext uri="{FF2B5EF4-FFF2-40B4-BE49-F238E27FC236}">
                <a16:creationId xmlns:a16="http://schemas.microsoft.com/office/drawing/2014/main" id="{7064E56C-4AFE-42F3-AE5E-BB5DDDEB2DB5}"/>
              </a:ext>
            </a:extLst>
          </p:cNvPr>
          <p:cNvPicPr>
            <a:picLocks noChangeAspect="1" noChangeArrowheads="1"/>
          </p:cNvPicPr>
          <p:nvPr/>
        </p:nvPicPr>
        <p:blipFill>
          <a:blip r:embed="rId2" cstate="print"/>
          <a:srcRect/>
          <a:stretch>
            <a:fillRect/>
          </a:stretch>
        </p:blipFill>
        <p:spPr bwMode="auto">
          <a:xfrm>
            <a:off x="6096000" y="2468895"/>
            <a:ext cx="4644313" cy="3408379"/>
          </a:xfrm>
          <a:prstGeom prst="rect">
            <a:avLst/>
          </a:prstGeom>
          <a:noFill/>
          <a:ln w="9525">
            <a:noFill/>
            <a:miter lim="800000"/>
            <a:headEnd/>
            <a:tailEnd/>
          </a:ln>
        </p:spPr>
      </p:pic>
      <p:sp>
        <p:nvSpPr>
          <p:cNvPr id="8" name="Rechteck 7">
            <a:extLst>
              <a:ext uri="{FF2B5EF4-FFF2-40B4-BE49-F238E27FC236}">
                <a16:creationId xmlns:a16="http://schemas.microsoft.com/office/drawing/2014/main" id="{55014136-6DC5-443C-AA13-9E5E3090E64C}"/>
              </a:ext>
            </a:extLst>
          </p:cNvPr>
          <p:cNvSpPr/>
          <p:nvPr/>
        </p:nvSpPr>
        <p:spPr>
          <a:xfrm>
            <a:off x="8414327" y="4719782"/>
            <a:ext cx="2327564" cy="1157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12" name="Diagramm 11">
            <a:extLst>
              <a:ext uri="{FF2B5EF4-FFF2-40B4-BE49-F238E27FC236}">
                <a16:creationId xmlns:a16="http://schemas.microsoft.com/office/drawing/2014/main" id="{ADB1F08F-773D-4524-AB97-EB1010C91008}"/>
              </a:ext>
            </a:extLst>
          </p:cNvPr>
          <p:cNvGraphicFramePr/>
          <p:nvPr>
            <p:extLst>
              <p:ext uri="{D42A27DB-BD31-4B8C-83A1-F6EECF244321}">
                <p14:modId xmlns:p14="http://schemas.microsoft.com/office/powerpoint/2010/main" val="3559522699"/>
              </p:ext>
            </p:extLst>
          </p:nvPr>
        </p:nvGraphicFramePr>
        <p:xfrm>
          <a:off x="7325755" y="-230856"/>
          <a:ext cx="4757331" cy="1291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0498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67CC66-879B-47FF-B393-CE33663720E4}"/>
              </a:ext>
            </a:extLst>
          </p:cNvPr>
          <p:cNvSpPr>
            <a:spLocks noGrp="1"/>
          </p:cNvSpPr>
          <p:nvPr>
            <p:ph type="title"/>
          </p:nvPr>
        </p:nvSpPr>
        <p:spPr/>
        <p:txBody>
          <a:bodyPr/>
          <a:lstStyle/>
          <a:p>
            <a:r>
              <a:rPr lang="de-DE" dirty="0"/>
              <a:t>2.2 CAN Monitoring für AE_CAN_FD </a:t>
            </a:r>
            <a:br>
              <a:rPr lang="de-DE" dirty="0"/>
            </a:br>
            <a:r>
              <a:rPr lang="de-DE" dirty="0"/>
              <a:t>und BMU_APPL_CAN  hinzufügen</a:t>
            </a:r>
            <a:br>
              <a:rPr lang="de-DE" dirty="0"/>
            </a:br>
            <a:br>
              <a:rPr lang="de-DE" dirty="0"/>
            </a:br>
            <a:endParaRPr lang="de-DE" dirty="0"/>
          </a:p>
        </p:txBody>
      </p:sp>
      <p:sp>
        <p:nvSpPr>
          <p:cNvPr id="3" name="Inhaltsplatzhalter 2">
            <a:extLst>
              <a:ext uri="{FF2B5EF4-FFF2-40B4-BE49-F238E27FC236}">
                <a16:creationId xmlns:a16="http://schemas.microsoft.com/office/drawing/2014/main" id="{4D05A1E0-EF21-4496-BCA2-FB7B1F2019B6}"/>
              </a:ext>
            </a:extLst>
          </p:cNvPr>
          <p:cNvSpPr>
            <a:spLocks noGrp="1"/>
          </p:cNvSpPr>
          <p:nvPr>
            <p:ph idx="1"/>
          </p:nvPr>
        </p:nvSpPr>
        <p:spPr>
          <a:xfrm>
            <a:off x="478367" y="2468895"/>
            <a:ext cx="5329601" cy="3408379"/>
          </a:xfrm>
        </p:spPr>
        <p:txBody>
          <a:bodyPr/>
          <a:lstStyle/>
          <a:p>
            <a:r>
              <a:rPr lang="de-DE" sz="1600" dirty="0"/>
              <a:t>Als nächstes wird das CAN Monitoring für den AE-CAN und D-CAN (</a:t>
            </a:r>
            <a:r>
              <a:rPr lang="de-DE" sz="1600" dirty="0" err="1"/>
              <a:t>BMU_appl_CAN</a:t>
            </a:r>
            <a:r>
              <a:rPr lang="de-DE" sz="1600" dirty="0"/>
              <a:t>) hinzugefügt. Dafür werden zwei CAN der Hardware zugewiesen. </a:t>
            </a:r>
          </a:p>
          <a:p>
            <a:endParaRPr lang="de-DE" sz="1600" dirty="0"/>
          </a:p>
          <a:p>
            <a:r>
              <a:rPr lang="de-DE" sz="1600" dirty="0"/>
              <a:t>Zusätzlich wird beim D-CAN die XCP-Schnittstelle hinzugefügt. </a:t>
            </a:r>
          </a:p>
          <a:p>
            <a:endParaRPr lang="de-DE" sz="1600" dirty="0"/>
          </a:p>
          <a:p>
            <a:r>
              <a:rPr lang="de-DE" sz="1600" dirty="0"/>
              <a:t>Falls XETK in der Messung ebenfalls aufgezeichnet werden soll, kann dieser extra hinzugefügt werden.</a:t>
            </a:r>
          </a:p>
          <a:p>
            <a:endParaRPr lang="de-DE" sz="1600" dirty="0"/>
          </a:p>
          <a:p>
            <a:r>
              <a:rPr lang="de-DE" sz="1600" dirty="0"/>
              <a:t>Zusätzlich können die erstellten CAN-Monitoring Schnittstellen nach dem jeweilig gemessenen CAN umbenannt werden (AE_CAN_FD, BMU_APPL_CAN) </a:t>
            </a:r>
          </a:p>
          <a:p>
            <a:endParaRPr lang="de-DE" sz="1600" dirty="0"/>
          </a:p>
          <a:p>
            <a:endParaRPr lang="de-DE" sz="1600" dirty="0"/>
          </a:p>
          <a:p>
            <a:endParaRPr lang="de-DE" sz="1600" dirty="0"/>
          </a:p>
          <a:p>
            <a:endParaRPr lang="de-DE" sz="1600" dirty="0"/>
          </a:p>
          <a:p>
            <a:endParaRPr lang="de-DE" sz="1600" dirty="0"/>
          </a:p>
        </p:txBody>
      </p:sp>
      <p:sp>
        <p:nvSpPr>
          <p:cNvPr id="4" name="Datumsplatzhalter 3">
            <a:extLst>
              <a:ext uri="{FF2B5EF4-FFF2-40B4-BE49-F238E27FC236}">
                <a16:creationId xmlns:a16="http://schemas.microsoft.com/office/drawing/2014/main" id="{DED2D0AB-18E2-423C-B9A5-72DDBF1472E1}"/>
              </a:ext>
            </a:extLst>
          </p:cNvPr>
          <p:cNvSpPr>
            <a:spLocks noGrp="1"/>
          </p:cNvSpPr>
          <p:nvPr>
            <p:ph type="dt" sz="half" idx="10"/>
          </p:nvPr>
        </p:nvSpPr>
        <p:spPr/>
        <p:txBody>
          <a:bodyPr/>
          <a:lstStyle/>
          <a:p>
            <a:r>
              <a:rPr lang="fr-FR" noProof="0"/>
              <a:t>Date</a:t>
            </a:r>
            <a:endParaRPr lang="en-US" noProof="0" dirty="0"/>
          </a:p>
        </p:txBody>
      </p:sp>
      <p:sp>
        <p:nvSpPr>
          <p:cNvPr id="5" name="Fußzeilenplatzhalter 4">
            <a:extLst>
              <a:ext uri="{FF2B5EF4-FFF2-40B4-BE49-F238E27FC236}">
                <a16:creationId xmlns:a16="http://schemas.microsoft.com/office/drawing/2014/main" id="{7DF20D9D-5C87-4B37-8F64-7DE7F13E107E}"/>
              </a:ext>
            </a:extLst>
          </p:cNvPr>
          <p:cNvSpPr>
            <a:spLocks noGrp="1"/>
          </p:cNvSpPr>
          <p:nvPr>
            <p:ph type="ftr" sz="quarter" idx="11"/>
          </p:nvPr>
        </p:nvSpPr>
        <p:spPr/>
        <p:txBody>
          <a:bodyPr/>
          <a:lstStyle/>
          <a:p>
            <a:r>
              <a:rPr lang="en-US"/>
              <a:t>Technical Unit Powertrain</a:t>
            </a:r>
            <a:endParaRPr lang="en-US" dirty="0"/>
          </a:p>
        </p:txBody>
      </p:sp>
      <p:sp>
        <p:nvSpPr>
          <p:cNvPr id="6" name="Foliennummernplatzhalter 5">
            <a:extLst>
              <a:ext uri="{FF2B5EF4-FFF2-40B4-BE49-F238E27FC236}">
                <a16:creationId xmlns:a16="http://schemas.microsoft.com/office/drawing/2014/main" id="{C9F4B9E1-914B-440D-9097-0DAF862A6F86}"/>
              </a:ext>
            </a:extLst>
          </p:cNvPr>
          <p:cNvSpPr>
            <a:spLocks noGrp="1"/>
          </p:cNvSpPr>
          <p:nvPr>
            <p:ph type="sldNum" sz="quarter" idx="12"/>
          </p:nvPr>
        </p:nvSpPr>
        <p:spPr/>
        <p:txBody>
          <a:bodyPr/>
          <a:lstStyle/>
          <a:p>
            <a:fld id="{733122C9-A0B9-462F-8757-0847AD287B63}" type="slidenum">
              <a:rPr lang="en-US" noProof="0" smtClean="0"/>
              <a:pPr/>
              <a:t>13</a:t>
            </a:fld>
            <a:endParaRPr lang="en-US" noProof="0" dirty="0"/>
          </a:p>
        </p:txBody>
      </p:sp>
      <p:sp>
        <p:nvSpPr>
          <p:cNvPr id="7" name="Textfeld 6">
            <a:extLst>
              <a:ext uri="{FF2B5EF4-FFF2-40B4-BE49-F238E27FC236}">
                <a16:creationId xmlns:a16="http://schemas.microsoft.com/office/drawing/2014/main" id="{48814697-551D-4866-A647-6E3807685DC8}"/>
              </a:ext>
            </a:extLst>
          </p:cNvPr>
          <p:cNvSpPr txBox="1"/>
          <p:nvPr/>
        </p:nvSpPr>
        <p:spPr>
          <a:xfrm>
            <a:off x="5807968" y="1647387"/>
            <a:ext cx="4512501" cy="666977"/>
          </a:xfrm>
          <a:prstGeom prst="rect">
            <a:avLst/>
          </a:prstGeom>
          <a:noFill/>
        </p:spPr>
        <p:txBody>
          <a:bodyPr wrap="square" rtlCol="0">
            <a:spAutoFit/>
          </a:bodyPr>
          <a:lstStyle/>
          <a:p>
            <a:endParaRPr lang="de-DE" sz="1867" dirty="0"/>
          </a:p>
          <a:p>
            <a:endParaRPr lang="de-DE" sz="1867" dirty="0"/>
          </a:p>
        </p:txBody>
      </p:sp>
      <p:pic>
        <p:nvPicPr>
          <p:cNvPr id="10" name="Grafik 9">
            <a:extLst>
              <a:ext uri="{FF2B5EF4-FFF2-40B4-BE49-F238E27FC236}">
                <a16:creationId xmlns:a16="http://schemas.microsoft.com/office/drawing/2014/main" id="{4E51679D-1779-460B-BF80-793B24492B73}"/>
              </a:ext>
            </a:extLst>
          </p:cNvPr>
          <p:cNvPicPr>
            <a:picLocks noChangeAspect="1"/>
          </p:cNvPicPr>
          <p:nvPr/>
        </p:nvPicPr>
        <p:blipFill rotWithShape="1">
          <a:blip r:embed="rId2">
            <a:extLst>
              <a:ext uri="{28A0092B-C50C-407E-A947-70E740481C1C}">
                <a14:useLocalDpi xmlns:a14="http://schemas.microsoft.com/office/drawing/2010/main" val="0"/>
              </a:ext>
            </a:extLst>
          </a:blip>
          <a:srcRect r="4079" b="5885"/>
          <a:stretch/>
        </p:blipFill>
        <p:spPr>
          <a:xfrm>
            <a:off x="6357934" y="1763530"/>
            <a:ext cx="3106079" cy="2284087"/>
          </a:xfrm>
          <a:prstGeom prst="rect">
            <a:avLst/>
          </a:prstGeom>
        </p:spPr>
      </p:pic>
      <p:pic>
        <p:nvPicPr>
          <p:cNvPr id="11" name="Grafik 10">
            <a:extLst>
              <a:ext uri="{FF2B5EF4-FFF2-40B4-BE49-F238E27FC236}">
                <a16:creationId xmlns:a16="http://schemas.microsoft.com/office/drawing/2014/main" id="{672F746A-D067-46BB-ADE8-8805418C81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034" y="4103306"/>
            <a:ext cx="3689110" cy="2246039"/>
          </a:xfrm>
          <a:prstGeom prst="rect">
            <a:avLst/>
          </a:prstGeom>
        </p:spPr>
      </p:pic>
      <p:graphicFrame>
        <p:nvGraphicFramePr>
          <p:cNvPr id="13" name="Diagramm 12">
            <a:extLst>
              <a:ext uri="{FF2B5EF4-FFF2-40B4-BE49-F238E27FC236}">
                <a16:creationId xmlns:a16="http://schemas.microsoft.com/office/drawing/2014/main" id="{D1B65070-C51B-4BAE-9945-BB13303040F7}"/>
              </a:ext>
            </a:extLst>
          </p:cNvPr>
          <p:cNvGraphicFramePr/>
          <p:nvPr>
            <p:extLst>
              <p:ext uri="{D42A27DB-BD31-4B8C-83A1-F6EECF244321}">
                <p14:modId xmlns:p14="http://schemas.microsoft.com/office/powerpoint/2010/main" val="3559522699"/>
              </p:ext>
            </p:extLst>
          </p:nvPr>
        </p:nvGraphicFramePr>
        <p:xfrm>
          <a:off x="7325755" y="-230856"/>
          <a:ext cx="4757331" cy="12916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11528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67CC66-879B-47FF-B393-CE33663720E4}"/>
              </a:ext>
            </a:extLst>
          </p:cNvPr>
          <p:cNvSpPr>
            <a:spLocks noGrp="1"/>
          </p:cNvSpPr>
          <p:nvPr>
            <p:ph type="title"/>
          </p:nvPr>
        </p:nvSpPr>
        <p:spPr/>
        <p:txBody>
          <a:bodyPr/>
          <a:lstStyle/>
          <a:p>
            <a:r>
              <a:rPr lang="de-DE" dirty="0"/>
              <a:t>2.3 Hardware initialisieren (F3) </a:t>
            </a:r>
            <a:br>
              <a:rPr lang="de-DE" dirty="0"/>
            </a:br>
            <a:br>
              <a:rPr lang="de-DE" dirty="0"/>
            </a:br>
            <a:endParaRPr lang="de-DE" dirty="0"/>
          </a:p>
        </p:txBody>
      </p:sp>
      <p:sp>
        <p:nvSpPr>
          <p:cNvPr id="3" name="Inhaltsplatzhalter 2">
            <a:extLst>
              <a:ext uri="{FF2B5EF4-FFF2-40B4-BE49-F238E27FC236}">
                <a16:creationId xmlns:a16="http://schemas.microsoft.com/office/drawing/2014/main" id="{4D05A1E0-EF21-4496-BCA2-FB7B1F2019B6}"/>
              </a:ext>
            </a:extLst>
          </p:cNvPr>
          <p:cNvSpPr>
            <a:spLocks noGrp="1"/>
          </p:cNvSpPr>
          <p:nvPr>
            <p:ph idx="1"/>
          </p:nvPr>
        </p:nvSpPr>
        <p:spPr>
          <a:xfrm>
            <a:off x="478367" y="2468895"/>
            <a:ext cx="5329601" cy="3408379"/>
          </a:xfrm>
        </p:spPr>
        <p:txBody>
          <a:bodyPr/>
          <a:lstStyle/>
          <a:p>
            <a:r>
              <a:rPr lang="de-DE" sz="1600" dirty="0"/>
              <a:t>Hinweise zu den Status-Anzeigen:</a:t>
            </a:r>
          </a:p>
          <a:p>
            <a:pPr marL="285750" indent="-285750">
              <a:buFont typeface="Arial" panose="020B0604020202020204" pitchFamily="34" charset="0"/>
              <a:buChar char="•"/>
            </a:pPr>
            <a:r>
              <a:rPr lang="de-DE" sz="1600" dirty="0"/>
              <a:t>Bei CAN heißt Grün nur, dass das Messgerät bereit ist, jedoch nicht dass auf dem CAN auch etwas kommt</a:t>
            </a:r>
          </a:p>
          <a:p>
            <a:pPr marL="285750" indent="-285750">
              <a:buFont typeface="Arial" panose="020B0604020202020204" pitchFamily="34" charset="0"/>
              <a:buChar char="•"/>
            </a:pPr>
            <a:r>
              <a:rPr lang="de-DE" sz="1600" dirty="0"/>
              <a:t>XCP wird nur Grün wenn Verbindung real hergestellt ist</a:t>
            </a:r>
          </a:p>
          <a:p>
            <a:br>
              <a:rPr lang="de-DE" sz="1600" dirty="0"/>
            </a:br>
            <a:r>
              <a:rPr lang="de-DE" sz="1600" dirty="0"/>
              <a:t>Nach dem Initialisieren wird eine Prüfsumme ausgegeben. Werte über 100 deuten auf </a:t>
            </a:r>
            <a:r>
              <a:rPr lang="de-DE" sz="1600" dirty="0" err="1"/>
              <a:t>auf</a:t>
            </a:r>
            <a:r>
              <a:rPr lang="de-DE" sz="1600" dirty="0"/>
              <a:t> eine falsche Zuweisung zwischen SW-Stand und </a:t>
            </a:r>
            <a:r>
              <a:rPr lang="de-DE" sz="1600" dirty="0" err="1"/>
              <a:t>geflashtem</a:t>
            </a:r>
            <a:r>
              <a:rPr lang="de-DE" sz="1600" dirty="0"/>
              <a:t> Steuergerät. Für die Gen5 ist eine Prüfsumme bis ca. aktuell 4000 </a:t>
            </a:r>
            <a:r>
              <a:rPr lang="de-DE" sz="1600" dirty="0" err="1"/>
              <a:t>i.O</a:t>
            </a:r>
            <a:r>
              <a:rPr lang="de-DE" sz="1600" dirty="0"/>
              <a:t>. </a:t>
            </a:r>
          </a:p>
          <a:p>
            <a:endParaRPr lang="de-DE" sz="1600" dirty="0"/>
          </a:p>
          <a:p>
            <a:endParaRPr lang="de-DE" sz="1600" dirty="0"/>
          </a:p>
          <a:p>
            <a:endParaRPr lang="de-DE" sz="1600" dirty="0"/>
          </a:p>
          <a:p>
            <a:endParaRPr lang="de-DE" sz="1600" dirty="0"/>
          </a:p>
        </p:txBody>
      </p:sp>
      <p:sp>
        <p:nvSpPr>
          <p:cNvPr id="4" name="Datumsplatzhalter 3">
            <a:extLst>
              <a:ext uri="{FF2B5EF4-FFF2-40B4-BE49-F238E27FC236}">
                <a16:creationId xmlns:a16="http://schemas.microsoft.com/office/drawing/2014/main" id="{DED2D0AB-18E2-423C-B9A5-72DDBF1472E1}"/>
              </a:ext>
            </a:extLst>
          </p:cNvPr>
          <p:cNvSpPr>
            <a:spLocks noGrp="1"/>
          </p:cNvSpPr>
          <p:nvPr>
            <p:ph type="dt" sz="half" idx="10"/>
          </p:nvPr>
        </p:nvSpPr>
        <p:spPr/>
        <p:txBody>
          <a:bodyPr/>
          <a:lstStyle/>
          <a:p>
            <a:r>
              <a:rPr lang="fr-FR" noProof="0"/>
              <a:t>Date</a:t>
            </a:r>
            <a:endParaRPr lang="en-US" noProof="0" dirty="0"/>
          </a:p>
        </p:txBody>
      </p:sp>
      <p:sp>
        <p:nvSpPr>
          <p:cNvPr id="5" name="Fußzeilenplatzhalter 4">
            <a:extLst>
              <a:ext uri="{FF2B5EF4-FFF2-40B4-BE49-F238E27FC236}">
                <a16:creationId xmlns:a16="http://schemas.microsoft.com/office/drawing/2014/main" id="{7DF20D9D-5C87-4B37-8F64-7DE7F13E107E}"/>
              </a:ext>
            </a:extLst>
          </p:cNvPr>
          <p:cNvSpPr>
            <a:spLocks noGrp="1"/>
          </p:cNvSpPr>
          <p:nvPr>
            <p:ph type="ftr" sz="quarter" idx="11"/>
          </p:nvPr>
        </p:nvSpPr>
        <p:spPr/>
        <p:txBody>
          <a:bodyPr/>
          <a:lstStyle/>
          <a:p>
            <a:r>
              <a:rPr lang="en-US"/>
              <a:t>Technical Unit Powertrain</a:t>
            </a:r>
            <a:endParaRPr lang="en-US" dirty="0"/>
          </a:p>
        </p:txBody>
      </p:sp>
      <p:sp>
        <p:nvSpPr>
          <p:cNvPr id="6" name="Foliennummernplatzhalter 5">
            <a:extLst>
              <a:ext uri="{FF2B5EF4-FFF2-40B4-BE49-F238E27FC236}">
                <a16:creationId xmlns:a16="http://schemas.microsoft.com/office/drawing/2014/main" id="{C9F4B9E1-914B-440D-9097-0DAF862A6F86}"/>
              </a:ext>
            </a:extLst>
          </p:cNvPr>
          <p:cNvSpPr>
            <a:spLocks noGrp="1"/>
          </p:cNvSpPr>
          <p:nvPr>
            <p:ph type="sldNum" sz="quarter" idx="12"/>
          </p:nvPr>
        </p:nvSpPr>
        <p:spPr/>
        <p:txBody>
          <a:bodyPr/>
          <a:lstStyle/>
          <a:p>
            <a:fld id="{733122C9-A0B9-462F-8757-0847AD287B63}" type="slidenum">
              <a:rPr lang="en-US" noProof="0" smtClean="0"/>
              <a:pPr/>
              <a:t>14</a:t>
            </a:fld>
            <a:endParaRPr lang="en-US" noProof="0" dirty="0"/>
          </a:p>
        </p:txBody>
      </p:sp>
      <p:sp>
        <p:nvSpPr>
          <p:cNvPr id="7" name="Textfeld 6">
            <a:extLst>
              <a:ext uri="{FF2B5EF4-FFF2-40B4-BE49-F238E27FC236}">
                <a16:creationId xmlns:a16="http://schemas.microsoft.com/office/drawing/2014/main" id="{48814697-551D-4866-A647-6E3807685DC8}"/>
              </a:ext>
            </a:extLst>
          </p:cNvPr>
          <p:cNvSpPr txBox="1"/>
          <p:nvPr/>
        </p:nvSpPr>
        <p:spPr>
          <a:xfrm>
            <a:off x="5807968" y="1647387"/>
            <a:ext cx="4512501" cy="666977"/>
          </a:xfrm>
          <a:prstGeom prst="rect">
            <a:avLst/>
          </a:prstGeom>
          <a:noFill/>
        </p:spPr>
        <p:txBody>
          <a:bodyPr wrap="square" rtlCol="0">
            <a:spAutoFit/>
          </a:bodyPr>
          <a:lstStyle/>
          <a:p>
            <a:endParaRPr lang="de-DE" sz="1867" dirty="0"/>
          </a:p>
          <a:p>
            <a:endParaRPr lang="de-DE" sz="1867" dirty="0"/>
          </a:p>
        </p:txBody>
      </p:sp>
      <p:pic>
        <p:nvPicPr>
          <p:cNvPr id="12" name="Grafik 11">
            <a:extLst>
              <a:ext uri="{FF2B5EF4-FFF2-40B4-BE49-F238E27FC236}">
                <a16:creationId xmlns:a16="http://schemas.microsoft.com/office/drawing/2014/main" id="{EA4A079B-B4EA-4FF6-A481-8E1F3F51E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034" y="1198707"/>
            <a:ext cx="4644760" cy="2694634"/>
          </a:xfrm>
          <a:prstGeom prst="rect">
            <a:avLst/>
          </a:prstGeom>
        </p:spPr>
      </p:pic>
      <p:pic>
        <p:nvPicPr>
          <p:cNvPr id="9" name="Grafik 8" descr="Ein Bild, das Text enthält.&#10;&#10;Automatisch generierte Beschreibung">
            <a:extLst>
              <a:ext uri="{FF2B5EF4-FFF2-40B4-BE49-F238E27FC236}">
                <a16:creationId xmlns:a16="http://schemas.microsoft.com/office/drawing/2014/main" id="{8D2E6B12-D531-4DEF-BE6B-46BAAA6B13F1}"/>
              </a:ext>
            </a:extLst>
          </p:cNvPr>
          <p:cNvPicPr>
            <a:picLocks noChangeAspect="1"/>
          </p:cNvPicPr>
          <p:nvPr/>
        </p:nvPicPr>
        <p:blipFill rotWithShape="1">
          <a:blip r:embed="rId3">
            <a:extLst>
              <a:ext uri="{28A0092B-C50C-407E-A947-70E740481C1C}">
                <a14:useLocalDpi xmlns:a14="http://schemas.microsoft.com/office/drawing/2010/main" val="0"/>
              </a:ext>
            </a:extLst>
          </a:blip>
          <a:srcRect r="69692" b="70605"/>
          <a:stretch/>
        </p:blipFill>
        <p:spPr>
          <a:xfrm>
            <a:off x="6384034" y="4085361"/>
            <a:ext cx="3425974" cy="2015928"/>
          </a:xfrm>
          <a:prstGeom prst="rect">
            <a:avLst/>
          </a:prstGeom>
        </p:spPr>
      </p:pic>
      <p:graphicFrame>
        <p:nvGraphicFramePr>
          <p:cNvPr id="15" name="Diagramm 14">
            <a:extLst>
              <a:ext uri="{FF2B5EF4-FFF2-40B4-BE49-F238E27FC236}">
                <a16:creationId xmlns:a16="http://schemas.microsoft.com/office/drawing/2014/main" id="{28C1B382-16A4-4086-8CD7-EF818FFD8584}"/>
              </a:ext>
            </a:extLst>
          </p:cNvPr>
          <p:cNvGraphicFramePr/>
          <p:nvPr>
            <p:extLst>
              <p:ext uri="{D42A27DB-BD31-4B8C-83A1-F6EECF244321}">
                <p14:modId xmlns:p14="http://schemas.microsoft.com/office/powerpoint/2010/main" val="3559522699"/>
              </p:ext>
            </p:extLst>
          </p:nvPr>
        </p:nvGraphicFramePr>
        <p:xfrm>
          <a:off x="7325755" y="-230856"/>
          <a:ext cx="4757331" cy="12916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13989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E98B7D-CCB0-4034-A7F4-0770C9E4A844}"/>
              </a:ext>
            </a:extLst>
          </p:cNvPr>
          <p:cNvSpPr>
            <a:spLocks noGrp="1"/>
          </p:cNvSpPr>
          <p:nvPr>
            <p:ph type="title"/>
          </p:nvPr>
        </p:nvSpPr>
        <p:spPr/>
        <p:txBody>
          <a:bodyPr/>
          <a:lstStyle/>
          <a:p>
            <a:r>
              <a:rPr lang="de-DE" dirty="0"/>
              <a:t>2.4 .a2l Zuweisung Arbeitsumgebung</a:t>
            </a:r>
          </a:p>
        </p:txBody>
      </p:sp>
      <p:pic>
        <p:nvPicPr>
          <p:cNvPr id="9" name="Inhaltsplatzhalter 8">
            <a:extLst>
              <a:ext uri="{FF2B5EF4-FFF2-40B4-BE49-F238E27FC236}">
                <a16:creationId xmlns:a16="http://schemas.microsoft.com/office/drawing/2014/main" id="{6C1B5998-0736-40DA-BD64-33C6647D89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7040" y="2468563"/>
            <a:ext cx="5617920" cy="3408362"/>
          </a:xfrm>
        </p:spPr>
      </p:pic>
      <p:sp>
        <p:nvSpPr>
          <p:cNvPr id="4" name="Datumsplatzhalter 3">
            <a:extLst>
              <a:ext uri="{FF2B5EF4-FFF2-40B4-BE49-F238E27FC236}">
                <a16:creationId xmlns:a16="http://schemas.microsoft.com/office/drawing/2014/main" id="{E19490E0-C3DE-4164-AD62-7B2E23B9C416}"/>
              </a:ext>
            </a:extLst>
          </p:cNvPr>
          <p:cNvSpPr>
            <a:spLocks noGrp="1"/>
          </p:cNvSpPr>
          <p:nvPr>
            <p:ph type="dt" sz="half" idx="10"/>
          </p:nvPr>
        </p:nvSpPr>
        <p:spPr/>
        <p:txBody>
          <a:bodyPr/>
          <a:lstStyle/>
          <a:p>
            <a:r>
              <a:rPr lang="fr-FR" noProof="0"/>
              <a:t>Date</a:t>
            </a:r>
            <a:endParaRPr lang="en-US" noProof="0" dirty="0"/>
          </a:p>
        </p:txBody>
      </p:sp>
      <p:sp>
        <p:nvSpPr>
          <p:cNvPr id="5" name="Fußzeilenplatzhalter 4">
            <a:extLst>
              <a:ext uri="{FF2B5EF4-FFF2-40B4-BE49-F238E27FC236}">
                <a16:creationId xmlns:a16="http://schemas.microsoft.com/office/drawing/2014/main" id="{C7B5616B-A4E6-4AA4-B670-D673B8193DB7}"/>
              </a:ext>
            </a:extLst>
          </p:cNvPr>
          <p:cNvSpPr>
            <a:spLocks noGrp="1"/>
          </p:cNvSpPr>
          <p:nvPr>
            <p:ph type="ftr" sz="quarter" idx="11"/>
          </p:nvPr>
        </p:nvSpPr>
        <p:spPr/>
        <p:txBody>
          <a:bodyPr/>
          <a:lstStyle/>
          <a:p>
            <a:r>
              <a:rPr lang="en-US"/>
              <a:t>Technical Unit Powertrain</a:t>
            </a:r>
            <a:endParaRPr lang="en-US" dirty="0"/>
          </a:p>
        </p:txBody>
      </p:sp>
      <p:sp>
        <p:nvSpPr>
          <p:cNvPr id="6" name="Foliennummernplatzhalter 5">
            <a:extLst>
              <a:ext uri="{FF2B5EF4-FFF2-40B4-BE49-F238E27FC236}">
                <a16:creationId xmlns:a16="http://schemas.microsoft.com/office/drawing/2014/main" id="{5B0CDD77-DA7B-4CA2-A8AB-3A0C4E51785C}"/>
              </a:ext>
            </a:extLst>
          </p:cNvPr>
          <p:cNvSpPr>
            <a:spLocks noGrp="1"/>
          </p:cNvSpPr>
          <p:nvPr>
            <p:ph type="sldNum" sz="quarter" idx="12"/>
          </p:nvPr>
        </p:nvSpPr>
        <p:spPr/>
        <p:txBody>
          <a:bodyPr/>
          <a:lstStyle/>
          <a:p>
            <a:fld id="{733122C9-A0B9-462F-8757-0847AD287B63}" type="slidenum">
              <a:rPr lang="en-US" noProof="0" smtClean="0"/>
              <a:pPr/>
              <a:t>15</a:t>
            </a:fld>
            <a:endParaRPr lang="en-US" noProof="0" dirty="0"/>
          </a:p>
        </p:txBody>
      </p:sp>
      <p:graphicFrame>
        <p:nvGraphicFramePr>
          <p:cNvPr id="7" name="Diagramm 6">
            <a:extLst>
              <a:ext uri="{FF2B5EF4-FFF2-40B4-BE49-F238E27FC236}">
                <a16:creationId xmlns:a16="http://schemas.microsoft.com/office/drawing/2014/main" id="{E361DB02-9E7F-4E17-83FD-1A89E814812B}"/>
              </a:ext>
            </a:extLst>
          </p:cNvPr>
          <p:cNvGraphicFramePr/>
          <p:nvPr>
            <p:extLst>
              <p:ext uri="{D42A27DB-BD31-4B8C-83A1-F6EECF244321}">
                <p14:modId xmlns:p14="http://schemas.microsoft.com/office/powerpoint/2010/main" val="786424514"/>
              </p:ext>
            </p:extLst>
          </p:nvPr>
        </p:nvGraphicFramePr>
        <p:xfrm>
          <a:off x="7325755" y="-230856"/>
          <a:ext cx="4757331" cy="1291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Grafik 10" descr="Ein Bild, das Text enthält.&#10;&#10;Automatisch generierte Beschreibung">
            <a:extLst>
              <a:ext uri="{FF2B5EF4-FFF2-40B4-BE49-F238E27FC236}">
                <a16:creationId xmlns:a16="http://schemas.microsoft.com/office/drawing/2014/main" id="{E25F1D27-F340-4EE4-8D6E-4F6EE53E8F60}"/>
              </a:ext>
            </a:extLst>
          </p:cNvPr>
          <p:cNvPicPr>
            <a:picLocks noChangeAspect="1"/>
          </p:cNvPicPr>
          <p:nvPr/>
        </p:nvPicPr>
        <p:blipFill rotWithShape="1">
          <a:blip r:embed="rId8">
            <a:extLst>
              <a:ext uri="{28A0092B-C50C-407E-A947-70E740481C1C}">
                <a14:useLocalDpi xmlns:a14="http://schemas.microsoft.com/office/drawing/2010/main" val="0"/>
              </a:ext>
            </a:extLst>
          </a:blip>
          <a:srcRect b="69158"/>
          <a:stretch/>
        </p:blipFill>
        <p:spPr>
          <a:xfrm>
            <a:off x="779210" y="2151158"/>
            <a:ext cx="11303876" cy="2115127"/>
          </a:xfrm>
          <a:prstGeom prst="rect">
            <a:avLst/>
          </a:prstGeom>
        </p:spPr>
      </p:pic>
    </p:spTree>
    <p:extLst>
      <p:ext uri="{BB962C8B-B14F-4D97-AF65-F5344CB8AC3E}">
        <p14:creationId xmlns:p14="http://schemas.microsoft.com/office/powerpoint/2010/main" val="756707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67CC66-879B-47FF-B393-CE33663720E4}"/>
              </a:ext>
            </a:extLst>
          </p:cNvPr>
          <p:cNvSpPr>
            <a:spLocks noGrp="1"/>
          </p:cNvSpPr>
          <p:nvPr>
            <p:ph type="title"/>
          </p:nvPr>
        </p:nvSpPr>
        <p:spPr/>
        <p:txBody>
          <a:bodyPr/>
          <a:lstStyle/>
          <a:p>
            <a:r>
              <a:rPr lang="de-DE" dirty="0"/>
              <a:t>2.4 Speicherseitenverwaltung</a:t>
            </a:r>
            <a:br>
              <a:rPr lang="de-DE" dirty="0"/>
            </a:br>
            <a:br>
              <a:rPr lang="de-DE" dirty="0"/>
            </a:br>
            <a:endParaRPr lang="de-DE" dirty="0"/>
          </a:p>
        </p:txBody>
      </p:sp>
      <p:sp>
        <p:nvSpPr>
          <p:cNvPr id="3" name="Inhaltsplatzhalter 2">
            <a:extLst>
              <a:ext uri="{FF2B5EF4-FFF2-40B4-BE49-F238E27FC236}">
                <a16:creationId xmlns:a16="http://schemas.microsoft.com/office/drawing/2014/main" id="{4D05A1E0-EF21-4496-BCA2-FB7B1F2019B6}"/>
              </a:ext>
            </a:extLst>
          </p:cNvPr>
          <p:cNvSpPr>
            <a:spLocks noGrp="1"/>
          </p:cNvSpPr>
          <p:nvPr>
            <p:ph idx="1"/>
          </p:nvPr>
        </p:nvSpPr>
        <p:spPr/>
        <p:txBody>
          <a:bodyPr/>
          <a:lstStyle/>
          <a:p>
            <a:endParaRPr lang="de-DE" sz="1600" dirty="0"/>
          </a:p>
          <a:p>
            <a:endParaRPr lang="de-DE" sz="1600" dirty="0"/>
          </a:p>
          <a:p>
            <a:endParaRPr lang="de-DE" sz="1600" dirty="0"/>
          </a:p>
          <a:p>
            <a:endParaRPr lang="de-DE" sz="1600" dirty="0"/>
          </a:p>
        </p:txBody>
      </p:sp>
      <p:sp>
        <p:nvSpPr>
          <p:cNvPr id="4" name="Datumsplatzhalter 3">
            <a:extLst>
              <a:ext uri="{FF2B5EF4-FFF2-40B4-BE49-F238E27FC236}">
                <a16:creationId xmlns:a16="http://schemas.microsoft.com/office/drawing/2014/main" id="{DED2D0AB-18E2-423C-B9A5-72DDBF1472E1}"/>
              </a:ext>
            </a:extLst>
          </p:cNvPr>
          <p:cNvSpPr>
            <a:spLocks noGrp="1"/>
          </p:cNvSpPr>
          <p:nvPr>
            <p:ph type="dt" sz="half" idx="10"/>
          </p:nvPr>
        </p:nvSpPr>
        <p:spPr/>
        <p:txBody>
          <a:bodyPr/>
          <a:lstStyle/>
          <a:p>
            <a:r>
              <a:rPr lang="fr-FR" noProof="0"/>
              <a:t>Date</a:t>
            </a:r>
            <a:endParaRPr lang="en-US" noProof="0" dirty="0"/>
          </a:p>
        </p:txBody>
      </p:sp>
      <p:sp>
        <p:nvSpPr>
          <p:cNvPr id="5" name="Fußzeilenplatzhalter 4">
            <a:extLst>
              <a:ext uri="{FF2B5EF4-FFF2-40B4-BE49-F238E27FC236}">
                <a16:creationId xmlns:a16="http://schemas.microsoft.com/office/drawing/2014/main" id="{7DF20D9D-5C87-4B37-8F64-7DE7F13E107E}"/>
              </a:ext>
            </a:extLst>
          </p:cNvPr>
          <p:cNvSpPr>
            <a:spLocks noGrp="1"/>
          </p:cNvSpPr>
          <p:nvPr>
            <p:ph type="ftr" sz="quarter" idx="11"/>
          </p:nvPr>
        </p:nvSpPr>
        <p:spPr/>
        <p:txBody>
          <a:bodyPr/>
          <a:lstStyle/>
          <a:p>
            <a:r>
              <a:rPr lang="en-US"/>
              <a:t>Technical Unit Powertrain</a:t>
            </a:r>
            <a:endParaRPr lang="en-US" dirty="0"/>
          </a:p>
        </p:txBody>
      </p:sp>
      <p:sp>
        <p:nvSpPr>
          <p:cNvPr id="6" name="Foliennummernplatzhalter 5">
            <a:extLst>
              <a:ext uri="{FF2B5EF4-FFF2-40B4-BE49-F238E27FC236}">
                <a16:creationId xmlns:a16="http://schemas.microsoft.com/office/drawing/2014/main" id="{C9F4B9E1-914B-440D-9097-0DAF862A6F86}"/>
              </a:ext>
            </a:extLst>
          </p:cNvPr>
          <p:cNvSpPr>
            <a:spLocks noGrp="1"/>
          </p:cNvSpPr>
          <p:nvPr>
            <p:ph type="sldNum" sz="quarter" idx="12"/>
          </p:nvPr>
        </p:nvSpPr>
        <p:spPr/>
        <p:txBody>
          <a:bodyPr/>
          <a:lstStyle/>
          <a:p>
            <a:fld id="{733122C9-A0B9-462F-8757-0847AD287B63}" type="slidenum">
              <a:rPr lang="en-US" noProof="0" smtClean="0"/>
              <a:pPr/>
              <a:t>16</a:t>
            </a:fld>
            <a:endParaRPr lang="en-US" noProof="0" dirty="0"/>
          </a:p>
        </p:txBody>
      </p:sp>
      <p:sp>
        <p:nvSpPr>
          <p:cNvPr id="7" name="Textfeld 6">
            <a:extLst>
              <a:ext uri="{FF2B5EF4-FFF2-40B4-BE49-F238E27FC236}">
                <a16:creationId xmlns:a16="http://schemas.microsoft.com/office/drawing/2014/main" id="{48814697-551D-4866-A647-6E3807685DC8}"/>
              </a:ext>
            </a:extLst>
          </p:cNvPr>
          <p:cNvSpPr txBox="1"/>
          <p:nvPr/>
        </p:nvSpPr>
        <p:spPr>
          <a:xfrm>
            <a:off x="5807968" y="1647387"/>
            <a:ext cx="4512501" cy="666977"/>
          </a:xfrm>
          <a:prstGeom prst="rect">
            <a:avLst/>
          </a:prstGeom>
          <a:noFill/>
        </p:spPr>
        <p:txBody>
          <a:bodyPr wrap="square" rtlCol="0">
            <a:spAutoFit/>
          </a:bodyPr>
          <a:lstStyle/>
          <a:p>
            <a:endParaRPr lang="de-DE" sz="1867" dirty="0"/>
          </a:p>
          <a:p>
            <a:endParaRPr lang="de-DE" sz="1867" dirty="0"/>
          </a:p>
        </p:txBody>
      </p:sp>
      <p:pic>
        <p:nvPicPr>
          <p:cNvPr id="10" name="Grafik 9">
            <a:extLst>
              <a:ext uri="{FF2B5EF4-FFF2-40B4-BE49-F238E27FC236}">
                <a16:creationId xmlns:a16="http://schemas.microsoft.com/office/drawing/2014/main" id="{E5575811-1B7E-4DE2-A3A9-091C947F721D}"/>
              </a:ext>
            </a:extLst>
          </p:cNvPr>
          <p:cNvPicPr>
            <a:picLocks noChangeAspect="1"/>
          </p:cNvPicPr>
          <p:nvPr/>
        </p:nvPicPr>
        <p:blipFill rotWithShape="1">
          <a:blip r:embed="rId2">
            <a:extLst>
              <a:ext uri="{28A0092B-C50C-407E-A947-70E740481C1C}">
                <a14:useLocalDpi xmlns:a14="http://schemas.microsoft.com/office/drawing/2010/main" val="0"/>
              </a:ext>
            </a:extLst>
          </a:blip>
          <a:srcRect b="64076"/>
          <a:stretch/>
        </p:blipFill>
        <p:spPr>
          <a:xfrm>
            <a:off x="6740085" y="1552867"/>
            <a:ext cx="4592421" cy="750110"/>
          </a:xfrm>
          <a:prstGeom prst="rect">
            <a:avLst/>
          </a:prstGeom>
        </p:spPr>
      </p:pic>
      <p:pic>
        <p:nvPicPr>
          <p:cNvPr id="11" name="Grafik 10">
            <a:extLst>
              <a:ext uri="{FF2B5EF4-FFF2-40B4-BE49-F238E27FC236}">
                <a16:creationId xmlns:a16="http://schemas.microsoft.com/office/drawing/2014/main" id="{FF5DC4EE-41FF-4B36-AE8C-B6921AC72F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0085" y="2506384"/>
            <a:ext cx="3868486" cy="3306006"/>
          </a:xfrm>
          <a:prstGeom prst="rect">
            <a:avLst/>
          </a:prstGeom>
        </p:spPr>
      </p:pic>
      <p:pic>
        <p:nvPicPr>
          <p:cNvPr id="14" name="Grafik 13">
            <a:extLst>
              <a:ext uri="{FF2B5EF4-FFF2-40B4-BE49-F238E27FC236}">
                <a16:creationId xmlns:a16="http://schemas.microsoft.com/office/drawing/2014/main" id="{418E11B5-2A93-4CB2-A53F-2C6CA9A68967}"/>
              </a:ext>
            </a:extLst>
          </p:cNvPr>
          <p:cNvPicPr>
            <a:picLocks noChangeAspect="1"/>
          </p:cNvPicPr>
          <p:nvPr/>
        </p:nvPicPr>
        <p:blipFill>
          <a:blip r:embed="rId4"/>
          <a:stretch>
            <a:fillRect/>
          </a:stretch>
        </p:blipFill>
        <p:spPr>
          <a:xfrm>
            <a:off x="6740085" y="5849879"/>
            <a:ext cx="2136818" cy="944176"/>
          </a:xfrm>
          <a:prstGeom prst="rect">
            <a:avLst/>
          </a:prstGeom>
        </p:spPr>
      </p:pic>
      <p:sp>
        <p:nvSpPr>
          <p:cNvPr id="15" name="Inhaltsplatzhalter 2">
            <a:extLst>
              <a:ext uri="{FF2B5EF4-FFF2-40B4-BE49-F238E27FC236}">
                <a16:creationId xmlns:a16="http://schemas.microsoft.com/office/drawing/2014/main" id="{228A1B49-DF3E-4447-BF7B-D81BA109D135}"/>
              </a:ext>
            </a:extLst>
          </p:cNvPr>
          <p:cNvSpPr txBox="1">
            <a:spLocks/>
          </p:cNvSpPr>
          <p:nvPr/>
        </p:nvSpPr>
        <p:spPr bwMode="gray">
          <a:xfrm>
            <a:off x="478367" y="2468895"/>
            <a:ext cx="5329601" cy="3408379"/>
          </a:xfrm>
          <a:prstGeom prst="rect">
            <a:avLst/>
          </a:prstGeom>
        </p:spPr>
        <p:txBody>
          <a:bodyPr vert="horz" lIns="0" tIns="0" rIns="0" bIns="0" rtlCol="0" anchor="t" anchorCtr="0">
            <a:noAutofit/>
          </a:bodyPr>
          <a:lstStyle>
            <a:lvl1pPr marL="0" indent="0" algn="l" defTabSz="1219170" rtl="0" eaLnBrk="1" latinLnBrk="0" hangingPunct="1">
              <a:lnSpc>
                <a:spcPct val="100000"/>
              </a:lnSpc>
              <a:spcBef>
                <a:spcPts val="0"/>
              </a:spcBef>
              <a:buFont typeface="Arial" pitchFamily="34" charset="0"/>
              <a:buNone/>
              <a:defRPr sz="1467" kern="1200">
                <a:solidFill>
                  <a:schemeClr val="accent4"/>
                </a:solidFill>
                <a:latin typeface="+mn-lt"/>
                <a:ea typeface="+mn-ea"/>
                <a:cs typeface="+mn-cs"/>
              </a:defRPr>
            </a:lvl1pPr>
            <a:lvl2pPr marL="146047" indent="-146047" algn="l" defTabSz="1219170" rtl="0" eaLnBrk="1" latinLnBrk="0" hangingPunct="1">
              <a:lnSpc>
                <a:spcPct val="100000"/>
              </a:lnSpc>
              <a:spcBef>
                <a:spcPts val="0"/>
              </a:spcBef>
              <a:buFont typeface="Arial" pitchFamily="34" charset="0"/>
              <a:buChar char="•"/>
              <a:defRPr sz="1467" kern="1200">
                <a:solidFill>
                  <a:schemeClr val="accent4"/>
                </a:solidFill>
                <a:latin typeface="+mn-lt"/>
                <a:ea typeface="+mn-ea"/>
                <a:cs typeface="+mn-cs"/>
              </a:defRPr>
            </a:lvl2pPr>
            <a:lvl3pPr marL="0" indent="0" algn="l" defTabSz="1219170" rtl="0" eaLnBrk="1" latinLnBrk="0" hangingPunct="1">
              <a:lnSpc>
                <a:spcPct val="100000"/>
              </a:lnSpc>
              <a:spcBef>
                <a:spcPts val="0"/>
              </a:spcBef>
              <a:buSzPct val="100000"/>
              <a:buFont typeface="Arial" pitchFamily="34" charset="0"/>
              <a:buNone/>
              <a:defRPr sz="1467" kern="1200">
                <a:solidFill>
                  <a:schemeClr val="accent4"/>
                </a:solidFill>
                <a:latin typeface="+mn-lt"/>
                <a:ea typeface="+mn-ea"/>
                <a:cs typeface="+mn-cs"/>
              </a:defRPr>
            </a:lvl3pPr>
            <a:lvl4pPr marL="143996" indent="-143996" algn="l" defTabSz="1219170" rtl="0" eaLnBrk="1" latinLnBrk="0" hangingPunct="1">
              <a:lnSpc>
                <a:spcPct val="100000"/>
              </a:lnSpc>
              <a:spcBef>
                <a:spcPts val="0"/>
              </a:spcBef>
              <a:buSzPct val="100000"/>
              <a:buFont typeface="Arial" pitchFamily="34" charset="0"/>
              <a:buChar char="•"/>
              <a:defRPr sz="1467" kern="1200">
                <a:solidFill>
                  <a:schemeClr val="accent4"/>
                </a:solidFill>
                <a:latin typeface="+mn-lt"/>
                <a:ea typeface="+mn-ea"/>
                <a:cs typeface="+mn-cs"/>
              </a:defRPr>
            </a:lvl4pPr>
            <a:lvl5pPr marL="287993" indent="-143996" algn="l" defTabSz="1219170" rtl="0" eaLnBrk="1" latinLnBrk="0" hangingPunct="1">
              <a:lnSpc>
                <a:spcPct val="100000"/>
              </a:lnSpc>
              <a:spcBef>
                <a:spcPts val="0"/>
              </a:spcBef>
              <a:buSzPct val="100000"/>
              <a:buFont typeface="Arial" pitchFamily="34" charset="0"/>
              <a:buChar char="•"/>
              <a:tabLst/>
              <a:defRPr sz="1467" kern="1200">
                <a:solidFill>
                  <a:schemeClr val="accent4"/>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de-DE" sz="1600" dirty="0"/>
              <a:t>Über die Speicherseitenverwaltung kann…</a:t>
            </a:r>
          </a:p>
          <a:p>
            <a:endParaRPr lang="de-DE" sz="1600" dirty="0"/>
          </a:p>
          <a:p>
            <a:r>
              <a:rPr lang="de-DE" sz="1600" dirty="0"/>
              <a:t>Wichtig ist hier das auf dem Reiter „Erweitert“ bei Vorgang auf Upload umgestellt wird. </a:t>
            </a:r>
          </a:p>
          <a:p>
            <a:br>
              <a:rPr lang="de-DE" sz="1600" dirty="0"/>
            </a:br>
            <a:r>
              <a:rPr lang="de-DE" sz="1600" dirty="0"/>
              <a:t>Die anschließende Frage, ob der Upload in einen neuen Arbeitsdatensatz durchgeführt werden soll, muss mit Nein beantwortet werden. </a:t>
            </a:r>
          </a:p>
          <a:p>
            <a:endParaRPr lang="de-DE" sz="1600" dirty="0"/>
          </a:p>
          <a:p>
            <a:r>
              <a:rPr lang="de-DE" sz="1600" dirty="0"/>
              <a:t>Die fertige Arbeitsumgebung kann per Doppelklick geöffnet werden. </a:t>
            </a:r>
          </a:p>
          <a:p>
            <a:endParaRPr lang="de-DE" sz="1600" dirty="0"/>
          </a:p>
          <a:p>
            <a:endParaRPr lang="de-DE" sz="1600" dirty="0"/>
          </a:p>
          <a:p>
            <a:endParaRPr lang="de-DE" sz="1600" dirty="0"/>
          </a:p>
          <a:p>
            <a:endParaRPr lang="de-DE" sz="1600" dirty="0"/>
          </a:p>
        </p:txBody>
      </p:sp>
      <p:graphicFrame>
        <p:nvGraphicFramePr>
          <p:cNvPr id="16" name="Diagramm 15">
            <a:extLst>
              <a:ext uri="{FF2B5EF4-FFF2-40B4-BE49-F238E27FC236}">
                <a16:creationId xmlns:a16="http://schemas.microsoft.com/office/drawing/2014/main" id="{91466C8D-21FB-4347-9E18-7187E03A6B17}"/>
              </a:ext>
            </a:extLst>
          </p:cNvPr>
          <p:cNvGraphicFramePr/>
          <p:nvPr>
            <p:extLst>
              <p:ext uri="{D42A27DB-BD31-4B8C-83A1-F6EECF244321}">
                <p14:modId xmlns:p14="http://schemas.microsoft.com/office/powerpoint/2010/main" val="3763923910"/>
              </p:ext>
            </p:extLst>
          </p:nvPr>
        </p:nvGraphicFramePr>
        <p:xfrm>
          <a:off x="7325755" y="-230856"/>
          <a:ext cx="4757331" cy="129162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35445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0BEC55-6122-40EF-803A-9CB171AD4926}"/>
              </a:ext>
            </a:extLst>
          </p:cNvPr>
          <p:cNvSpPr>
            <a:spLocks noGrp="1"/>
          </p:cNvSpPr>
          <p:nvPr>
            <p:ph type="title"/>
          </p:nvPr>
        </p:nvSpPr>
        <p:spPr/>
        <p:txBody>
          <a:bodyPr/>
          <a:lstStyle/>
          <a:p>
            <a:r>
              <a:rPr lang="de-DE" dirty="0"/>
              <a:t>3.1 Experiment – Manueller Erstellung</a:t>
            </a:r>
          </a:p>
        </p:txBody>
      </p:sp>
      <p:sp>
        <p:nvSpPr>
          <p:cNvPr id="4" name="Datumsplatzhalter 3">
            <a:extLst>
              <a:ext uri="{FF2B5EF4-FFF2-40B4-BE49-F238E27FC236}">
                <a16:creationId xmlns:a16="http://schemas.microsoft.com/office/drawing/2014/main" id="{6DE81B58-A793-410D-A78F-54AF6F9A0243}"/>
              </a:ext>
            </a:extLst>
          </p:cNvPr>
          <p:cNvSpPr>
            <a:spLocks noGrp="1"/>
          </p:cNvSpPr>
          <p:nvPr>
            <p:ph type="dt" sz="half" idx="10"/>
          </p:nvPr>
        </p:nvSpPr>
        <p:spPr/>
        <p:txBody>
          <a:bodyPr/>
          <a:lstStyle/>
          <a:p>
            <a:r>
              <a:rPr lang="fr-FR" noProof="0"/>
              <a:t>Date</a:t>
            </a:r>
            <a:endParaRPr lang="en-US" noProof="0" dirty="0"/>
          </a:p>
        </p:txBody>
      </p:sp>
      <p:sp>
        <p:nvSpPr>
          <p:cNvPr id="5" name="Fußzeilenplatzhalter 4">
            <a:extLst>
              <a:ext uri="{FF2B5EF4-FFF2-40B4-BE49-F238E27FC236}">
                <a16:creationId xmlns:a16="http://schemas.microsoft.com/office/drawing/2014/main" id="{DBE7745B-49DE-4EEE-AC79-E570ECCC73D4}"/>
              </a:ext>
            </a:extLst>
          </p:cNvPr>
          <p:cNvSpPr>
            <a:spLocks noGrp="1"/>
          </p:cNvSpPr>
          <p:nvPr>
            <p:ph type="ftr" sz="quarter" idx="11"/>
          </p:nvPr>
        </p:nvSpPr>
        <p:spPr/>
        <p:txBody>
          <a:bodyPr/>
          <a:lstStyle/>
          <a:p>
            <a:r>
              <a:rPr lang="en-US"/>
              <a:t>Technical Unit Powertrain</a:t>
            </a:r>
            <a:endParaRPr lang="en-US" dirty="0"/>
          </a:p>
        </p:txBody>
      </p:sp>
      <p:sp>
        <p:nvSpPr>
          <p:cNvPr id="6" name="Foliennummernplatzhalter 5">
            <a:extLst>
              <a:ext uri="{FF2B5EF4-FFF2-40B4-BE49-F238E27FC236}">
                <a16:creationId xmlns:a16="http://schemas.microsoft.com/office/drawing/2014/main" id="{F5A9C5C0-2A23-4E2B-9EAE-B059A8F457BB}"/>
              </a:ext>
            </a:extLst>
          </p:cNvPr>
          <p:cNvSpPr>
            <a:spLocks noGrp="1"/>
          </p:cNvSpPr>
          <p:nvPr>
            <p:ph type="sldNum" sz="quarter" idx="12"/>
          </p:nvPr>
        </p:nvSpPr>
        <p:spPr/>
        <p:txBody>
          <a:bodyPr/>
          <a:lstStyle/>
          <a:p>
            <a:fld id="{733122C9-A0B9-462F-8757-0847AD287B63}" type="slidenum">
              <a:rPr lang="en-US" noProof="0" smtClean="0"/>
              <a:pPr/>
              <a:t>17</a:t>
            </a:fld>
            <a:endParaRPr lang="en-US" noProof="0" dirty="0"/>
          </a:p>
        </p:txBody>
      </p:sp>
      <p:sp>
        <p:nvSpPr>
          <p:cNvPr id="3" name="Textplatzhalter 2">
            <a:extLst>
              <a:ext uri="{FF2B5EF4-FFF2-40B4-BE49-F238E27FC236}">
                <a16:creationId xmlns:a16="http://schemas.microsoft.com/office/drawing/2014/main" id="{AFF63939-6382-41E2-A4E6-D284955CEED9}"/>
              </a:ext>
            </a:extLst>
          </p:cNvPr>
          <p:cNvSpPr>
            <a:spLocks noGrp="1"/>
          </p:cNvSpPr>
          <p:nvPr>
            <p:ph type="body" sz="quarter" idx="13"/>
          </p:nvPr>
        </p:nvSpPr>
        <p:spPr>
          <a:xfrm>
            <a:off x="478366" y="2468034"/>
            <a:ext cx="5617633" cy="3409951"/>
          </a:xfrm>
        </p:spPr>
        <p:txBody>
          <a:bodyPr/>
          <a:lstStyle/>
          <a:p>
            <a:r>
              <a:rPr lang="de-DE" dirty="0"/>
              <a:t>Ein Experiment wird INCA für die Aufzeichnung von Messgrößen benötigt. </a:t>
            </a:r>
          </a:p>
          <a:p>
            <a:endParaRPr lang="de-DE" dirty="0"/>
          </a:p>
          <a:p>
            <a:r>
              <a:rPr lang="de-DE" dirty="0"/>
              <a:t>Um ein Experiment zu erstellen gibt es verschiedene Wege:</a:t>
            </a:r>
          </a:p>
          <a:p>
            <a:endParaRPr lang="de-DE" dirty="0"/>
          </a:p>
          <a:p>
            <a:pPr marL="342900" indent="-342900">
              <a:buFont typeface="+mj-lt"/>
              <a:buAutoNum type="arabicPeriod"/>
            </a:pPr>
            <a:r>
              <a:rPr lang="de-DE" dirty="0"/>
              <a:t>Manuelle Erstellung eines Experiments</a:t>
            </a:r>
          </a:p>
          <a:p>
            <a:pPr marL="342900" indent="-342900">
              <a:buFont typeface="+mj-lt"/>
              <a:buAutoNum type="arabicPeriod"/>
            </a:pPr>
            <a:r>
              <a:rPr lang="de-DE" dirty="0"/>
              <a:t>Erstellung via Import einer .</a:t>
            </a:r>
            <a:r>
              <a:rPr lang="de-DE" dirty="0" err="1"/>
              <a:t>exp</a:t>
            </a:r>
            <a:r>
              <a:rPr lang="de-DE" dirty="0"/>
              <a:t> Datei</a:t>
            </a:r>
          </a:p>
          <a:p>
            <a:pPr marL="342900" indent="-342900">
              <a:buFont typeface="+mj-lt"/>
              <a:buAutoNum type="arabicPeriod"/>
            </a:pPr>
            <a:r>
              <a:rPr lang="de-DE" dirty="0"/>
              <a:t>Erstellung via Import einer .</a:t>
            </a:r>
            <a:r>
              <a:rPr lang="de-DE" dirty="0" err="1"/>
              <a:t>ee</a:t>
            </a:r>
            <a:r>
              <a:rPr lang="de-DE" dirty="0"/>
              <a:t> Datei</a:t>
            </a:r>
          </a:p>
          <a:p>
            <a:pPr marL="342900" indent="-342900">
              <a:buFont typeface="+mj-lt"/>
              <a:buAutoNum type="arabicPeriod"/>
            </a:pPr>
            <a:endParaRPr lang="de-DE" dirty="0"/>
          </a:p>
          <a:p>
            <a:r>
              <a:rPr lang="de-DE" dirty="0"/>
              <a:t>Um ein Experiment manuell zu erstellen, muss das passende Hauptverzeichnis ausgewählt werden. Per Rechtsklick kann über Hinzufügen ein Experiment erstellt werden.</a:t>
            </a:r>
          </a:p>
        </p:txBody>
      </p:sp>
      <p:pic>
        <p:nvPicPr>
          <p:cNvPr id="10" name="Inhaltsplatzhalter 9">
            <a:extLst>
              <a:ext uri="{FF2B5EF4-FFF2-40B4-BE49-F238E27FC236}">
                <a16:creationId xmlns:a16="http://schemas.microsoft.com/office/drawing/2014/main" id="{1708A5D7-058A-4150-9339-B87FB5C395E2}"/>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225647" y="2468034"/>
            <a:ext cx="5487987" cy="3408363"/>
          </a:xfrm>
        </p:spPr>
      </p:pic>
      <p:graphicFrame>
        <p:nvGraphicFramePr>
          <p:cNvPr id="8" name="Diagramm 7">
            <a:extLst>
              <a:ext uri="{FF2B5EF4-FFF2-40B4-BE49-F238E27FC236}">
                <a16:creationId xmlns:a16="http://schemas.microsoft.com/office/drawing/2014/main" id="{9F057F65-711C-4C3E-A0CC-5A90079F4613}"/>
              </a:ext>
            </a:extLst>
          </p:cNvPr>
          <p:cNvGraphicFramePr/>
          <p:nvPr>
            <p:extLst>
              <p:ext uri="{D42A27DB-BD31-4B8C-83A1-F6EECF244321}">
                <p14:modId xmlns:p14="http://schemas.microsoft.com/office/powerpoint/2010/main" val="451993224"/>
              </p:ext>
            </p:extLst>
          </p:nvPr>
        </p:nvGraphicFramePr>
        <p:xfrm>
          <a:off x="7325755" y="-230856"/>
          <a:ext cx="4757331" cy="1291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0612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0BEC55-6122-40EF-803A-9CB171AD4926}"/>
              </a:ext>
            </a:extLst>
          </p:cNvPr>
          <p:cNvSpPr>
            <a:spLocks noGrp="1"/>
          </p:cNvSpPr>
          <p:nvPr>
            <p:ph type="title"/>
          </p:nvPr>
        </p:nvSpPr>
        <p:spPr/>
        <p:txBody>
          <a:bodyPr/>
          <a:lstStyle/>
          <a:p>
            <a:r>
              <a:rPr lang="de-DE" dirty="0"/>
              <a:t>3.2 Experiment – Import via .</a:t>
            </a:r>
            <a:r>
              <a:rPr lang="de-DE" dirty="0" err="1"/>
              <a:t>exp</a:t>
            </a:r>
            <a:r>
              <a:rPr lang="de-DE" dirty="0"/>
              <a:t> Datei</a:t>
            </a:r>
          </a:p>
        </p:txBody>
      </p:sp>
      <p:sp>
        <p:nvSpPr>
          <p:cNvPr id="4" name="Datumsplatzhalter 3">
            <a:extLst>
              <a:ext uri="{FF2B5EF4-FFF2-40B4-BE49-F238E27FC236}">
                <a16:creationId xmlns:a16="http://schemas.microsoft.com/office/drawing/2014/main" id="{6DE81B58-A793-410D-A78F-54AF6F9A0243}"/>
              </a:ext>
            </a:extLst>
          </p:cNvPr>
          <p:cNvSpPr>
            <a:spLocks noGrp="1"/>
          </p:cNvSpPr>
          <p:nvPr>
            <p:ph type="dt" sz="half" idx="10"/>
          </p:nvPr>
        </p:nvSpPr>
        <p:spPr/>
        <p:txBody>
          <a:bodyPr/>
          <a:lstStyle/>
          <a:p>
            <a:r>
              <a:rPr lang="fr-FR" noProof="0"/>
              <a:t>Date</a:t>
            </a:r>
            <a:endParaRPr lang="en-US" noProof="0" dirty="0"/>
          </a:p>
        </p:txBody>
      </p:sp>
      <p:sp>
        <p:nvSpPr>
          <p:cNvPr id="5" name="Fußzeilenplatzhalter 4">
            <a:extLst>
              <a:ext uri="{FF2B5EF4-FFF2-40B4-BE49-F238E27FC236}">
                <a16:creationId xmlns:a16="http://schemas.microsoft.com/office/drawing/2014/main" id="{DBE7745B-49DE-4EEE-AC79-E570ECCC73D4}"/>
              </a:ext>
            </a:extLst>
          </p:cNvPr>
          <p:cNvSpPr>
            <a:spLocks noGrp="1"/>
          </p:cNvSpPr>
          <p:nvPr>
            <p:ph type="ftr" sz="quarter" idx="11"/>
          </p:nvPr>
        </p:nvSpPr>
        <p:spPr/>
        <p:txBody>
          <a:bodyPr/>
          <a:lstStyle/>
          <a:p>
            <a:r>
              <a:rPr lang="en-US"/>
              <a:t>Technical Unit Powertrain</a:t>
            </a:r>
            <a:endParaRPr lang="en-US" dirty="0"/>
          </a:p>
        </p:txBody>
      </p:sp>
      <p:sp>
        <p:nvSpPr>
          <p:cNvPr id="6" name="Foliennummernplatzhalter 5">
            <a:extLst>
              <a:ext uri="{FF2B5EF4-FFF2-40B4-BE49-F238E27FC236}">
                <a16:creationId xmlns:a16="http://schemas.microsoft.com/office/drawing/2014/main" id="{F5A9C5C0-2A23-4E2B-9EAE-B059A8F457BB}"/>
              </a:ext>
            </a:extLst>
          </p:cNvPr>
          <p:cNvSpPr>
            <a:spLocks noGrp="1"/>
          </p:cNvSpPr>
          <p:nvPr>
            <p:ph type="sldNum" sz="quarter" idx="12"/>
          </p:nvPr>
        </p:nvSpPr>
        <p:spPr/>
        <p:txBody>
          <a:bodyPr/>
          <a:lstStyle/>
          <a:p>
            <a:fld id="{733122C9-A0B9-462F-8757-0847AD287B63}" type="slidenum">
              <a:rPr lang="en-US" noProof="0" smtClean="0"/>
              <a:pPr/>
              <a:t>18</a:t>
            </a:fld>
            <a:endParaRPr lang="en-US" noProof="0" dirty="0"/>
          </a:p>
        </p:txBody>
      </p:sp>
      <p:sp>
        <p:nvSpPr>
          <p:cNvPr id="3" name="Textplatzhalter 2">
            <a:extLst>
              <a:ext uri="{FF2B5EF4-FFF2-40B4-BE49-F238E27FC236}">
                <a16:creationId xmlns:a16="http://schemas.microsoft.com/office/drawing/2014/main" id="{3E2545F4-69CA-49D7-8DD8-630004F11CF8}"/>
              </a:ext>
            </a:extLst>
          </p:cNvPr>
          <p:cNvSpPr>
            <a:spLocks noGrp="1"/>
          </p:cNvSpPr>
          <p:nvPr>
            <p:ph type="body" sz="quarter" idx="13"/>
          </p:nvPr>
        </p:nvSpPr>
        <p:spPr/>
        <p:txBody>
          <a:bodyPr/>
          <a:lstStyle/>
          <a:p>
            <a:r>
              <a:rPr lang="de-DE" dirty="0"/>
              <a:t>Häufig stellen Funktionsentwickler ein Experiment zur Verfügung. Diese hat ein .</a:t>
            </a:r>
            <a:r>
              <a:rPr lang="de-DE" dirty="0" err="1"/>
              <a:t>exp</a:t>
            </a:r>
            <a:r>
              <a:rPr lang="de-DE" dirty="0"/>
              <a:t> Format und kann in INCA importiert werden. Dazu „Bearbeiten“ -&gt; „Import auswählen und anschließend das passende Experiment auswählen. </a:t>
            </a:r>
          </a:p>
          <a:p>
            <a:endParaRPr lang="de-DE" dirty="0"/>
          </a:p>
          <a:p>
            <a:r>
              <a:rPr lang="de-DE" dirty="0"/>
              <a:t>Das Experiment wird anschließend in das ausgewählte Hauptverzeichnis importiert.</a:t>
            </a:r>
          </a:p>
          <a:p>
            <a:r>
              <a:rPr lang="de-DE" dirty="0"/>
              <a:t> </a:t>
            </a:r>
          </a:p>
        </p:txBody>
      </p:sp>
      <p:pic>
        <p:nvPicPr>
          <p:cNvPr id="9" name="Inhaltsplatzhalter 8">
            <a:extLst>
              <a:ext uri="{FF2B5EF4-FFF2-40B4-BE49-F238E27FC236}">
                <a16:creationId xmlns:a16="http://schemas.microsoft.com/office/drawing/2014/main" id="{36FC5593-5CEC-4252-9C5F-AFBF2DC6372E}"/>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162248" y="986651"/>
            <a:ext cx="2388901" cy="1188508"/>
          </a:xfrm>
        </p:spPr>
      </p:pic>
      <p:graphicFrame>
        <p:nvGraphicFramePr>
          <p:cNvPr id="7" name="Diagramm 6">
            <a:extLst>
              <a:ext uri="{FF2B5EF4-FFF2-40B4-BE49-F238E27FC236}">
                <a16:creationId xmlns:a16="http://schemas.microsoft.com/office/drawing/2014/main" id="{32C6340D-9306-4B61-9AC2-245AB674FF6C}"/>
              </a:ext>
            </a:extLst>
          </p:cNvPr>
          <p:cNvGraphicFramePr/>
          <p:nvPr>
            <p:extLst>
              <p:ext uri="{D42A27DB-BD31-4B8C-83A1-F6EECF244321}">
                <p14:modId xmlns:p14="http://schemas.microsoft.com/office/powerpoint/2010/main" val="3133869466"/>
              </p:ext>
            </p:extLst>
          </p:nvPr>
        </p:nvGraphicFramePr>
        <p:xfrm>
          <a:off x="7325755" y="-230856"/>
          <a:ext cx="4757331" cy="1291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Grafik 10" descr="Ein Bild, das Tisch enthält.&#10;&#10;Automatisch generierte Beschreibung">
            <a:extLst>
              <a:ext uri="{FF2B5EF4-FFF2-40B4-BE49-F238E27FC236}">
                <a16:creationId xmlns:a16="http://schemas.microsoft.com/office/drawing/2014/main" id="{18F1EA3A-3480-48DB-9ECE-44B2B8B647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78609" y="986651"/>
            <a:ext cx="5398598" cy="2681733"/>
          </a:xfrm>
          <a:prstGeom prst="rect">
            <a:avLst/>
          </a:prstGeom>
        </p:spPr>
      </p:pic>
      <p:pic>
        <p:nvPicPr>
          <p:cNvPr id="13" name="Grafik 12" descr="Ein Bild, das Text enthält.&#10;&#10;Automatisch generierte Beschreibung">
            <a:extLst>
              <a:ext uri="{FF2B5EF4-FFF2-40B4-BE49-F238E27FC236}">
                <a16:creationId xmlns:a16="http://schemas.microsoft.com/office/drawing/2014/main" id="{654CDE24-75B8-409C-BCCE-B060DF00381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13660" y="3730722"/>
            <a:ext cx="1890760" cy="2338572"/>
          </a:xfrm>
          <a:prstGeom prst="rect">
            <a:avLst/>
          </a:prstGeom>
        </p:spPr>
      </p:pic>
      <p:pic>
        <p:nvPicPr>
          <p:cNvPr id="15" name="Grafik 14" descr="Ein Bild, das Text enthält.&#10;&#10;Automatisch generierte Beschreibung">
            <a:extLst>
              <a:ext uri="{FF2B5EF4-FFF2-40B4-BE49-F238E27FC236}">
                <a16:creationId xmlns:a16="http://schemas.microsoft.com/office/drawing/2014/main" id="{728F63BC-13D2-42DB-859D-D5EF90301E3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861718" y="3739671"/>
            <a:ext cx="2215489" cy="2421901"/>
          </a:xfrm>
          <a:prstGeom prst="rect">
            <a:avLst/>
          </a:prstGeom>
        </p:spPr>
      </p:pic>
      <p:pic>
        <p:nvPicPr>
          <p:cNvPr id="17" name="Grafik 16" descr="Ein Bild, das Text enthält.&#10;&#10;Automatisch generierte Beschreibung">
            <a:extLst>
              <a:ext uri="{FF2B5EF4-FFF2-40B4-BE49-F238E27FC236}">
                <a16:creationId xmlns:a16="http://schemas.microsoft.com/office/drawing/2014/main" id="{144B0018-81F6-41A4-8240-9633DD397A24}"/>
              </a:ext>
            </a:extLst>
          </p:cNvPr>
          <p:cNvPicPr>
            <a:picLocks noChangeAspect="1"/>
          </p:cNvPicPr>
          <p:nvPr/>
        </p:nvPicPr>
        <p:blipFill rotWithShape="1">
          <a:blip r:embed="rId11">
            <a:extLst>
              <a:ext uri="{28A0092B-C50C-407E-A947-70E740481C1C}">
                <a14:useLocalDpi xmlns:a14="http://schemas.microsoft.com/office/drawing/2010/main" val="0"/>
              </a:ext>
            </a:extLst>
          </a:blip>
          <a:srcRect r="77916" b="52514"/>
          <a:stretch/>
        </p:blipFill>
        <p:spPr>
          <a:xfrm>
            <a:off x="4296525" y="3338638"/>
            <a:ext cx="2163926" cy="2822934"/>
          </a:xfrm>
          <a:prstGeom prst="rect">
            <a:avLst/>
          </a:prstGeom>
        </p:spPr>
      </p:pic>
      <p:sp>
        <p:nvSpPr>
          <p:cNvPr id="12" name="Textfeld 11">
            <a:extLst>
              <a:ext uri="{FF2B5EF4-FFF2-40B4-BE49-F238E27FC236}">
                <a16:creationId xmlns:a16="http://schemas.microsoft.com/office/drawing/2014/main" id="{B0D4432E-36C3-4F0B-937C-2E40606C5585}"/>
              </a:ext>
            </a:extLst>
          </p:cNvPr>
          <p:cNvSpPr txBox="1"/>
          <p:nvPr/>
        </p:nvSpPr>
        <p:spPr>
          <a:xfrm>
            <a:off x="6284282" y="986651"/>
            <a:ext cx="352338" cy="338554"/>
          </a:xfrm>
          <a:prstGeom prst="rect">
            <a:avLst/>
          </a:prstGeom>
          <a:noFill/>
        </p:spPr>
        <p:txBody>
          <a:bodyPr wrap="square" rtlCol="0">
            <a:spAutoFit/>
          </a:bodyPr>
          <a:lstStyle/>
          <a:p>
            <a:r>
              <a:rPr lang="de-DE" sz="1600" b="1" dirty="0">
                <a:solidFill>
                  <a:srgbClr val="FF0000"/>
                </a:solidFill>
              </a:rPr>
              <a:t>1</a:t>
            </a:r>
          </a:p>
        </p:txBody>
      </p:sp>
      <p:sp>
        <p:nvSpPr>
          <p:cNvPr id="16" name="Textfeld 15">
            <a:extLst>
              <a:ext uri="{FF2B5EF4-FFF2-40B4-BE49-F238E27FC236}">
                <a16:creationId xmlns:a16="http://schemas.microsoft.com/office/drawing/2014/main" id="{A025654F-6B19-4C7E-8749-C0BD14BA3453}"/>
              </a:ext>
            </a:extLst>
          </p:cNvPr>
          <p:cNvSpPr txBox="1"/>
          <p:nvPr/>
        </p:nvSpPr>
        <p:spPr>
          <a:xfrm>
            <a:off x="11766858" y="962780"/>
            <a:ext cx="352338" cy="338554"/>
          </a:xfrm>
          <a:prstGeom prst="rect">
            <a:avLst/>
          </a:prstGeom>
          <a:noFill/>
        </p:spPr>
        <p:txBody>
          <a:bodyPr wrap="square" rtlCol="0">
            <a:spAutoFit/>
          </a:bodyPr>
          <a:lstStyle/>
          <a:p>
            <a:r>
              <a:rPr lang="de-DE" sz="1600" b="1" dirty="0">
                <a:solidFill>
                  <a:srgbClr val="FF0000"/>
                </a:solidFill>
              </a:rPr>
              <a:t>2</a:t>
            </a:r>
          </a:p>
        </p:txBody>
      </p:sp>
      <p:sp>
        <p:nvSpPr>
          <p:cNvPr id="18" name="Textfeld 17">
            <a:extLst>
              <a:ext uri="{FF2B5EF4-FFF2-40B4-BE49-F238E27FC236}">
                <a16:creationId xmlns:a16="http://schemas.microsoft.com/office/drawing/2014/main" id="{FB15C23D-21DA-42DC-A322-0E67C92198AC}"/>
              </a:ext>
            </a:extLst>
          </p:cNvPr>
          <p:cNvSpPr txBox="1"/>
          <p:nvPr/>
        </p:nvSpPr>
        <p:spPr>
          <a:xfrm>
            <a:off x="11762286" y="3731597"/>
            <a:ext cx="352338" cy="338554"/>
          </a:xfrm>
          <a:prstGeom prst="rect">
            <a:avLst/>
          </a:prstGeom>
          <a:noFill/>
        </p:spPr>
        <p:txBody>
          <a:bodyPr wrap="square" rtlCol="0">
            <a:spAutoFit/>
          </a:bodyPr>
          <a:lstStyle/>
          <a:p>
            <a:r>
              <a:rPr lang="de-DE" sz="1600" b="1" dirty="0">
                <a:solidFill>
                  <a:srgbClr val="FF0000"/>
                </a:solidFill>
              </a:rPr>
              <a:t>3</a:t>
            </a:r>
          </a:p>
        </p:txBody>
      </p:sp>
      <p:sp>
        <p:nvSpPr>
          <p:cNvPr id="19" name="Textfeld 18">
            <a:extLst>
              <a:ext uri="{FF2B5EF4-FFF2-40B4-BE49-F238E27FC236}">
                <a16:creationId xmlns:a16="http://schemas.microsoft.com/office/drawing/2014/main" id="{10C9C6B1-8997-4ED1-B416-B0119E40BC10}"/>
              </a:ext>
            </a:extLst>
          </p:cNvPr>
          <p:cNvSpPr txBox="1"/>
          <p:nvPr/>
        </p:nvSpPr>
        <p:spPr>
          <a:xfrm>
            <a:off x="9430731" y="3702264"/>
            <a:ext cx="352338" cy="338554"/>
          </a:xfrm>
          <a:prstGeom prst="rect">
            <a:avLst/>
          </a:prstGeom>
          <a:noFill/>
        </p:spPr>
        <p:txBody>
          <a:bodyPr wrap="square" rtlCol="0">
            <a:spAutoFit/>
          </a:bodyPr>
          <a:lstStyle/>
          <a:p>
            <a:r>
              <a:rPr lang="de-DE" sz="1600" b="1" dirty="0">
                <a:solidFill>
                  <a:srgbClr val="FF0000"/>
                </a:solidFill>
              </a:rPr>
              <a:t>4</a:t>
            </a:r>
          </a:p>
        </p:txBody>
      </p:sp>
      <p:sp>
        <p:nvSpPr>
          <p:cNvPr id="20" name="Textfeld 19">
            <a:extLst>
              <a:ext uri="{FF2B5EF4-FFF2-40B4-BE49-F238E27FC236}">
                <a16:creationId xmlns:a16="http://schemas.microsoft.com/office/drawing/2014/main" id="{C4FDBD3D-B489-4039-9B02-AC07AFB6FBF7}"/>
              </a:ext>
            </a:extLst>
          </p:cNvPr>
          <p:cNvSpPr txBox="1"/>
          <p:nvPr/>
        </p:nvSpPr>
        <p:spPr>
          <a:xfrm>
            <a:off x="6147438" y="3398886"/>
            <a:ext cx="352338" cy="338554"/>
          </a:xfrm>
          <a:prstGeom prst="rect">
            <a:avLst/>
          </a:prstGeom>
          <a:noFill/>
        </p:spPr>
        <p:txBody>
          <a:bodyPr wrap="square" rtlCol="0">
            <a:spAutoFit/>
          </a:bodyPr>
          <a:lstStyle/>
          <a:p>
            <a:r>
              <a:rPr lang="de-DE" sz="1600" b="1" dirty="0">
                <a:solidFill>
                  <a:srgbClr val="FF0000"/>
                </a:solidFill>
              </a:rPr>
              <a:t>5</a:t>
            </a:r>
          </a:p>
        </p:txBody>
      </p:sp>
    </p:spTree>
    <p:extLst>
      <p:ext uri="{BB962C8B-B14F-4D97-AF65-F5344CB8AC3E}">
        <p14:creationId xmlns:p14="http://schemas.microsoft.com/office/powerpoint/2010/main" val="603363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0BEC55-6122-40EF-803A-9CB171AD4926}"/>
              </a:ext>
            </a:extLst>
          </p:cNvPr>
          <p:cNvSpPr>
            <a:spLocks noGrp="1"/>
          </p:cNvSpPr>
          <p:nvPr>
            <p:ph type="title"/>
          </p:nvPr>
        </p:nvSpPr>
        <p:spPr/>
        <p:txBody>
          <a:bodyPr/>
          <a:lstStyle/>
          <a:p>
            <a:r>
              <a:rPr lang="de-DE" dirty="0"/>
              <a:t>3.3 Experiment – Import via .</a:t>
            </a:r>
            <a:r>
              <a:rPr lang="de-DE" dirty="0" err="1"/>
              <a:t>ee</a:t>
            </a:r>
            <a:r>
              <a:rPr lang="de-DE" dirty="0"/>
              <a:t> Datei</a:t>
            </a:r>
          </a:p>
        </p:txBody>
      </p:sp>
      <p:sp>
        <p:nvSpPr>
          <p:cNvPr id="4" name="Datumsplatzhalter 3">
            <a:extLst>
              <a:ext uri="{FF2B5EF4-FFF2-40B4-BE49-F238E27FC236}">
                <a16:creationId xmlns:a16="http://schemas.microsoft.com/office/drawing/2014/main" id="{6DE81B58-A793-410D-A78F-54AF6F9A0243}"/>
              </a:ext>
            </a:extLst>
          </p:cNvPr>
          <p:cNvSpPr>
            <a:spLocks noGrp="1"/>
          </p:cNvSpPr>
          <p:nvPr>
            <p:ph type="dt" sz="half" idx="10"/>
          </p:nvPr>
        </p:nvSpPr>
        <p:spPr/>
        <p:txBody>
          <a:bodyPr/>
          <a:lstStyle/>
          <a:p>
            <a:r>
              <a:rPr lang="fr-FR" noProof="0"/>
              <a:t>Date</a:t>
            </a:r>
            <a:endParaRPr lang="en-US" noProof="0" dirty="0"/>
          </a:p>
        </p:txBody>
      </p:sp>
      <p:sp>
        <p:nvSpPr>
          <p:cNvPr id="5" name="Fußzeilenplatzhalter 4">
            <a:extLst>
              <a:ext uri="{FF2B5EF4-FFF2-40B4-BE49-F238E27FC236}">
                <a16:creationId xmlns:a16="http://schemas.microsoft.com/office/drawing/2014/main" id="{DBE7745B-49DE-4EEE-AC79-E570ECCC73D4}"/>
              </a:ext>
            </a:extLst>
          </p:cNvPr>
          <p:cNvSpPr>
            <a:spLocks noGrp="1"/>
          </p:cNvSpPr>
          <p:nvPr>
            <p:ph type="ftr" sz="quarter" idx="11"/>
          </p:nvPr>
        </p:nvSpPr>
        <p:spPr/>
        <p:txBody>
          <a:bodyPr/>
          <a:lstStyle/>
          <a:p>
            <a:r>
              <a:rPr lang="en-US"/>
              <a:t>Technical Unit Powertrain</a:t>
            </a:r>
            <a:endParaRPr lang="en-US" dirty="0"/>
          </a:p>
        </p:txBody>
      </p:sp>
      <p:sp>
        <p:nvSpPr>
          <p:cNvPr id="6" name="Foliennummernplatzhalter 5">
            <a:extLst>
              <a:ext uri="{FF2B5EF4-FFF2-40B4-BE49-F238E27FC236}">
                <a16:creationId xmlns:a16="http://schemas.microsoft.com/office/drawing/2014/main" id="{F5A9C5C0-2A23-4E2B-9EAE-B059A8F457BB}"/>
              </a:ext>
            </a:extLst>
          </p:cNvPr>
          <p:cNvSpPr>
            <a:spLocks noGrp="1"/>
          </p:cNvSpPr>
          <p:nvPr>
            <p:ph type="sldNum" sz="quarter" idx="12"/>
          </p:nvPr>
        </p:nvSpPr>
        <p:spPr/>
        <p:txBody>
          <a:bodyPr/>
          <a:lstStyle/>
          <a:p>
            <a:fld id="{733122C9-A0B9-462F-8757-0847AD287B63}" type="slidenum">
              <a:rPr lang="en-US" noProof="0" smtClean="0"/>
              <a:pPr/>
              <a:t>19</a:t>
            </a:fld>
            <a:endParaRPr lang="en-US" noProof="0" dirty="0"/>
          </a:p>
        </p:txBody>
      </p:sp>
      <p:graphicFrame>
        <p:nvGraphicFramePr>
          <p:cNvPr id="7" name="Diagramm 6">
            <a:extLst>
              <a:ext uri="{FF2B5EF4-FFF2-40B4-BE49-F238E27FC236}">
                <a16:creationId xmlns:a16="http://schemas.microsoft.com/office/drawing/2014/main" id="{B09FCCA9-376D-4797-91DE-7302EDD1A7D2}"/>
              </a:ext>
            </a:extLst>
          </p:cNvPr>
          <p:cNvGraphicFramePr/>
          <p:nvPr>
            <p:extLst>
              <p:ext uri="{D42A27DB-BD31-4B8C-83A1-F6EECF244321}">
                <p14:modId xmlns:p14="http://schemas.microsoft.com/office/powerpoint/2010/main" val="3133869466"/>
              </p:ext>
            </p:extLst>
          </p:nvPr>
        </p:nvGraphicFramePr>
        <p:xfrm>
          <a:off x="7325755" y="-230856"/>
          <a:ext cx="4757331" cy="1291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Grafik 10" descr="Ein Bild, das Text enthält.&#10;&#10;Automatisch generierte Beschreibung">
            <a:extLst>
              <a:ext uri="{FF2B5EF4-FFF2-40B4-BE49-F238E27FC236}">
                <a16:creationId xmlns:a16="http://schemas.microsoft.com/office/drawing/2014/main" id="{6A4E5B3D-32D6-42F1-B5EA-E3D9FCB14480}"/>
              </a:ext>
            </a:extLst>
          </p:cNvPr>
          <p:cNvPicPr>
            <a:picLocks noChangeAspect="1"/>
          </p:cNvPicPr>
          <p:nvPr/>
        </p:nvPicPr>
        <p:blipFill rotWithShape="1">
          <a:blip r:embed="rId7">
            <a:extLst>
              <a:ext uri="{28A0092B-C50C-407E-A947-70E740481C1C}">
                <a14:useLocalDpi xmlns:a14="http://schemas.microsoft.com/office/drawing/2010/main" val="0"/>
              </a:ext>
            </a:extLst>
          </a:blip>
          <a:srcRect r="56782"/>
          <a:stretch/>
        </p:blipFill>
        <p:spPr>
          <a:xfrm>
            <a:off x="6621080" y="1320466"/>
            <a:ext cx="3622009" cy="5084567"/>
          </a:xfrm>
          <a:prstGeom prst="rect">
            <a:avLst/>
          </a:prstGeom>
        </p:spPr>
      </p:pic>
      <p:sp>
        <p:nvSpPr>
          <p:cNvPr id="10" name="Textplatzhalter 2">
            <a:extLst>
              <a:ext uri="{FF2B5EF4-FFF2-40B4-BE49-F238E27FC236}">
                <a16:creationId xmlns:a16="http://schemas.microsoft.com/office/drawing/2014/main" id="{89CA49A3-4FC0-4A04-B88C-52A596228351}"/>
              </a:ext>
            </a:extLst>
          </p:cNvPr>
          <p:cNvSpPr txBox="1">
            <a:spLocks/>
          </p:cNvSpPr>
          <p:nvPr/>
        </p:nvSpPr>
        <p:spPr>
          <a:xfrm>
            <a:off x="478366" y="2468034"/>
            <a:ext cx="5617633" cy="3409951"/>
          </a:xfrm>
          <a:prstGeom prst="rect">
            <a:avLst/>
          </a:prstGeom>
        </p:spPr>
        <p:txBody>
          <a:bodyPr/>
          <a:lstStyle>
            <a:lvl1pPr marL="0" indent="0" algn="l" defTabSz="1219170" rtl="0" eaLnBrk="1" latinLnBrk="0" hangingPunct="1">
              <a:lnSpc>
                <a:spcPct val="100000"/>
              </a:lnSpc>
              <a:spcBef>
                <a:spcPts val="0"/>
              </a:spcBef>
              <a:buFont typeface="Arial" pitchFamily="34" charset="0"/>
              <a:buNone/>
              <a:defRPr sz="1467" kern="1200">
                <a:solidFill>
                  <a:schemeClr val="accent4"/>
                </a:solidFill>
                <a:latin typeface="+mn-lt"/>
                <a:ea typeface="+mn-ea"/>
                <a:cs typeface="+mn-cs"/>
              </a:defRPr>
            </a:lvl1pPr>
            <a:lvl2pPr marL="146047" indent="-146047" algn="l" defTabSz="1219170" rtl="0" eaLnBrk="1" latinLnBrk="0" hangingPunct="1">
              <a:lnSpc>
                <a:spcPct val="100000"/>
              </a:lnSpc>
              <a:spcBef>
                <a:spcPts val="0"/>
              </a:spcBef>
              <a:buFont typeface="Arial" pitchFamily="34" charset="0"/>
              <a:buChar char="•"/>
              <a:defRPr sz="1467" kern="1200">
                <a:solidFill>
                  <a:schemeClr val="accent4"/>
                </a:solidFill>
                <a:latin typeface="+mn-lt"/>
                <a:ea typeface="+mn-ea"/>
                <a:cs typeface="+mn-cs"/>
              </a:defRPr>
            </a:lvl2pPr>
            <a:lvl3pPr marL="0" indent="0" algn="l" defTabSz="1219170" rtl="0" eaLnBrk="1" latinLnBrk="0" hangingPunct="1">
              <a:lnSpc>
                <a:spcPct val="100000"/>
              </a:lnSpc>
              <a:spcBef>
                <a:spcPts val="0"/>
              </a:spcBef>
              <a:buSzPct val="100000"/>
              <a:buFont typeface="Arial" pitchFamily="34" charset="0"/>
              <a:buNone/>
              <a:defRPr sz="1467" kern="1200">
                <a:solidFill>
                  <a:schemeClr val="accent4"/>
                </a:solidFill>
                <a:latin typeface="+mn-lt"/>
                <a:ea typeface="+mn-ea"/>
                <a:cs typeface="+mn-cs"/>
              </a:defRPr>
            </a:lvl3pPr>
            <a:lvl4pPr marL="143996" indent="-143996" algn="l" defTabSz="1219170" rtl="0" eaLnBrk="1" latinLnBrk="0" hangingPunct="1">
              <a:lnSpc>
                <a:spcPct val="100000"/>
              </a:lnSpc>
              <a:spcBef>
                <a:spcPts val="0"/>
              </a:spcBef>
              <a:buSzPct val="100000"/>
              <a:buFont typeface="Arial" pitchFamily="34" charset="0"/>
              <a:buChar char="•"/>
              <a:defRPr sz="1467" kern="1200">
                <a:solidFill>
                  <a:schemeClr val="accent4"/>
                </a:solidFill>
                <a:latin typeface="+mn-lt"/>
                <a:ea typeface="+mn-ea"/>
                <a:cs typeface="+mn-cs"/>
              </a:defRPr>
            </a:lvl4pPr>
            <a:lvl5pPr marL="287993" indent="-143996" algn="l" defTabSz="1219170" rtl="0" eaLnBrk="1" latinLnBrk="0" hangingPunct="1">
              <a:lnSpc>
                <a:spcPct val="100000"/>
              </a:lnSpc>
              <a:spcBef>
                <a:spcPts val="0"/>
              </a:spcBef>
              <a:buSzPct val="100000"/>
              <a:buFont typeface="Arial" pitchFamily="34" charset="0"/>
              <a:buChar char="•"/>
              <a:tabLst/>
              <a:defRPr sz="1467" kern="1200">
                <a:solidFill>
                  <a:schemeClr val="accent4"/>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de-DE" dirty="0"/>
              <a:t>Alternativ können voreingestellte Experiment-Einstellungen via einer .</a:t>
            </a:r>
            <a:r>
              <a:rPr lang="de-DE" dirty="0" err="1"/>
              <a:t>ee</a:t>
            </a:r>
            <a:r>
              <a:rPr lang="de-DE" dirty="0"/>
              <a:t> Datei importiert werden. Der Unterschied ist, dass hierfür zunächst manuell eine Experiment in dem gewünschten Hauptverzeichnis erstellt werden. Anschließend kann die .</a:t>
            </a:r>
            <a:r>
              <a:rPr lang="de-DE" dirty="0" err="1"/>
              <a:t>ee</a:t>
            </a:r>
            <a:r>
              <a:rPr lang="de-DE" dirty="0"/>
              <a:t> Datei direkt in das Experiment importiert werden.</a:t>
            </a:r>
          </a:p>
          <a:p>
            <a:r>
              <a:rPr lang="de-DE" dirty="0"/>
              <a:t> </a:t>
            </a:r>
          </a:p>
        </p:txBody>
      </p:sp>
      <p:sp>
        <p:nvSpPr>
          <p:cNvPr id="12" name="Rechteck 11">
            <a:extLst>
              <a:ext uri="{FF2B5EF4-FFF2-40B4-BE49-F238E27FC236}">
                <a16:creationId xmlns:a16="http://schemas.microsoft.com/office/drawing/2014/main" id="{97FB4E9D-4B4B-423D-B2C9-383622329535}"/>
              </a:ext>
            </a:extLst>
          </p:cNvPr>
          <p:cNvSpPr/>
          <p:nvPr/>
        </p:nvSpPr>
        <p:spPr>
          <a:xfrm>
            <a:off x="8481270" y="1738941"/>
            <a:ext cx="192947" cy="1651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281274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12995C11-7BE6-457B-A269-FA7DB03E8CF3}"/>
              </a:ext>
            </a:extLst>
          </p:cNvPr>
          <p:cNvSpPr>
            <a:spLocks noGrp="1"/>
          </p:cNvSpPr>
          <p:nvPr>
            <p:ph type="title"/>
          </p:nvPr>
        </p:nvSpPr>
        <p:spPr/>
        <p:txBody>
          <a:bodyPr/>
          <a:lstStyle/>
          <a:p>
            <a:r>
              <a:rPr lang="de-DE" dirty="0" err="1"/>
              <a:t>How</a:t>
            </a:r>
            <a:r>
              <a:rPr lang="de-DE" dirty="0"/>
              <a:t> </a:t>
            </a:r>
            <a:r>
              <a:rPr lang="de-DE" dirty="0" err="1"/>
              <a:t>to</a:t>
            </a:r>
            <a:r>
              <a:rPr lang="de-DE" dirty="0"/>
              <a:t> INCA</a:t>
            </a:r>
          </a:p>
        </p:txBody>
      </p:sp>
      <p:sp>
        <p:nvSpPr>
          <p:cNvPr id="6" name="Textplatzhalter 5">
            <a:extLst>
              <a:ext uri="{FF2B5EF4-FFF2-40B4-BE49-F238E27FC236}">
                <a16:creationId xmlns:a16="http://schemas.microsoft.com/office/drawing/2014/main" id="{BC95E340-2AD8-4521-B550-B92BCFDECF03}"/>
              </a:ext>
            </a:extLst>
          </p:cNvPr>
          <p:cNvSpPr>
            <a:spLocks noGrp="1"/>
          </p:cNvSpPr>
          <p:nvPr>
            <p:ph type="body" sz="quarter" idx="13"/>
          </p:nvPr>
        </p:nvSpPr>
        <p:spPr/>
        <p:txBody>
          <a:bodyPr/>
          <a:lstStyle/>
          <a:p>
            <a:r>
              <a:rPr lang="de-DE" dirty="0"/>
              <a:t>01</a:t>
            </a:r>
          </a:p>
        </p:txBody>
      </p:sp>
      <p:sp>
        <p:nvSpPr>
          <p:cNvPr id="7" name="Textplatzhalter 6">
            <a:extLst>
              <a:ext uri="{FF2B5EF4-FFF2-40B4-BE49-F238E27FC236}">
                <a16:creationId xmlns:a16="http://schemas.microsoft.com/office/drawing/2014/main" id="{A2DF5487-9A36-4A67-ADA7-FC4F7D2859F8}"/>
              </a:ext>
            </a:extLst>
          </p:cNvPr>
          <p:cNvSpPr>
            <a:spLocks noGrp="1"/>
          </p:cNvSpPr>
          <p:nvPr>
            <p:ph type="body" sz="quarter" idx="14"/>
          </p:nvPr>
        </p:nvSpPr>
        <p:spPr/>
        <p:txBody>
          <a:bodyPr/>
          <a:lstStyle/>
          <a:p>
            <a:r>
              <a:rPr lang="de-DE" dirty="0"/>
              <a:t>Einführung - Grundlagen</a:t>
            </a:r>
          </a:p>
        </p:txBody>
      </p:sp>
      <p:sp>
        <p:nvSpPr>
          <p:cNvPr id="8" name="Textplatzhalter 7">
            <a:extLst>
              <a:ext uri="{FF2B5EF4-FFF2-40B4-BE49-F238E27FC236}">
                <a16:creationId xmlns:a16="http://schemas.microsoft.com/office/drawing/2014/main" id="{16780918-A28F-4BDD-AC70-0AC5BD0A9087}"/>
              </a:ext>
            </a:extLst>
          </p:cNvPr>
          <p:cNvSpPr>
            <a:spLocks noGrp="1"/>
          </p:cNvSpPr>
          <p:nvPr>
            <p:ph type="body" sz="quarter" idx="15"/>
          </p:nvPr>
        </p:nvSpPr>
        <p:spPr/>
        <p:txBody>
          <a:bodyPr/>
          <a:lstStyle/>
          <a:p>
            <a:r>
              <a:rPr lang="de-DE" dirty="0"/>
              <a:t>02</a:t>
            </a:r>
          </a:p>
        </p:txBody>
      </p:sp>
      <p:sp>
        <p:nvSpPr>
          <p:cNvPr id="9" name="Textplatzhalter 8">
            <a:extLst>
              <a:ext uri="{FF2B5EF4-FFF2-40B4-BE49-F238E27FC236}">
                <a16:creationId xmlns:a16="http://schemas.microsoft.com/office/drawing/2014/main" id="{A4EC1D00-448B-41FB-AEDA-A49A4942B617}"/>
              </a:ext>
            </a:extLst>
          </p:cNvPr>
          <p:cNvSpPr>
            <a:spLocks noGrp="1"/>
          </p:cNvSpPr>
          <p:nvPr>
            <p:ph type="body" sz="quarter" idx="16"/>
          </p:nvPr>
        </p:nvSpPr>
        <p:spPr/>
        <p:txBody>
          <a:bodyPr/>
          <a:lstStyle/>
          <a:p>
            <a:r>
              <a:rPr lang="de-DE" dirty="0"/>
              <a:t>Genereller Ablauf INCA</a:t>
            </a:r>
          </a:p>
        </p:txBody>
      </p:sp>
      <p:sp>
        <p:nvSpPr>
          <p:cNvPr id="10" name="Textplatzhalter 9">
            <a:extLst>
              <a:ext uri="{FF2B5EF4-FFF2-40B4-BE49-F238E27FC236}">
                <a16:creationId xmlns:a16="http://schemas.microsoft.com/office/drawing/2014/main" id="{5083437B-9E02-4ABA-A100-2A42BA9754FD}"/>
              </a:ext>
            </a:extLst>
          </p:cNvPr>
          <p:cNvSpPr>
            <a:spLocks noGrp="1"/>
          </p:cNvSpPr>
          <p:nvPr>
            <p:ph type="body" sz="quarter" idx="17"/>
          </p:nvPr>
        </p:nvSpPr>
        <p:spPr/>
        <p:txBody>
          <a:bodyPr/>
          <a:lstStyle/>
          <a:p>
            <a:r>
              <a:rPr lang="de-DE" dirty="0"/>
              <a:t>03</a:t>
            </a:r>
          </a:p>
        </p:txBody>
      </p:sp>
      <p:sp>
        <p:nvSpPr>
          <p:cNvPr id="11" name="Textplatzhalter 10">
            <a:extLst>
              <a:ext uri="{FF2B5EF4-FFF2-40B4-BE49-F238E27FC236}">
                <a16:creationId xmlns:a16="http://schemas.microsoft.com/office/drawing/2014/main" id="{F7AFE32B-2EB9-4E36-AC13-5BAABEB00199}"/>
              </a:ext>
            </a:extLst>
          </p:cNvPr>
          <p:cNvSpPr>
            <a:spLocks noGrp="1"/>
          </p:cNvSpPr>
          <p:nvPr>
            <p:ph type="body" sz="quarter" idx="18"/>
          </p:nvPr>
        </p:nvSpPr>
        <p:spPr/>
        <p:txBody>
          <a:bodyPr/>
          <a:lstStyle/>
          <a:p>
            <a:r>
              <a:rPr lang="de-DE" dirty="0"/>
              <a:t>INCA – .</a:t>
            </a:r>
            <a:r>
              <a:rPr lang="de-DE" dirty="0" err="1"/>
              <a:t>xml</a:t>
            </a:r>
            <a:r>
              <a:rPr lang="de-DE" dirty="0"/>
              <a:t> Ausleitung aus Experiment</a:t>
            </a:r>
          </a:p>
        </p:txBody>
      </p:sp>
      <p:sp>
        <p:nvSpPr>
          <p:cNvPr id="12" name="Textplatzhalter 11">
            <a:extLst>
              <a:ext uri="{FF2B5EF4-FFF2-40B4-BE49-F238E27FC236}">
                <a16:creationId xmlns:a16="http://schemas.microsoft.com/office/drawing/2014/main" id="{D2F5F065-B7FB-4A0C-B194-1E85598CE616}"/>
              </a:ext>
            </a:extLst>
          </p:cNvPr>
          <p:cNvSpPr>
            <a:spLocks noGrp="1"/>
          </p:cNvSpPr>
          <p:nvPr>
            <p:ph type="body" sz="quarter" idx="19"/>
          </p:nvPr>
        </p:nvSpPr>
        <p:spPr/>
        <p:txBody>
          <a:bodyPr/>
          <a:lstStyle/>
          <a:p>
            <a:r>
              <a:rPr lang="de-DE" dirty="0"/>
              <a:t>04</a:t>
            </a:r>
          </a:p>
        </p:txBody>
      </p:sp>
      <p:sp>
        <p:nvSpPr>
          <p:cNvPr id="13" name="Textplatzhalter 12">
            <a:extLst>
              <a:ext uri="{FF2B5EF4-FFF2-40B4-BE49-F238E27FC236}">
                <a16:creationId xmlns:a16="http://schemas.microsoft.com/office/drawing/2014/main" id="{138826DA-50DE-4C16-826D-0A95628C249B}"/>
              </a:ext>
            </a:extLst>
          </p:cNvPr>
          <p:cNvSpPr>
            <a:spLocks noGrp="1"/>
          </p:cNvSpPr>
          <p:nvPr>
            <p:ph type="body" sz="quarter" idx="20"/>
          </p:nvPr>
        </p:nvSpPr>
        <p:spPr/>
        <p:txBody>
          <a:bodyPr/>
          <a:lstStyle/>
          <a:p>
            <a:r>
              <a:rPr lang="de-DE" dirty="0"/>
              <a:t>Übungen</a:t>
            </a:r>
          </a:p>
        </p:txBody>
      </p:sp>
      <p:sp>
        <p:nvSpPr>
          <p:cNvPr id="18" name="Textplatzhalter 17">
            <a:extLst>
              <a:ext uri="{FF2B5EF4-FFF2-40B4-BE49-F238E27FC236}">
                <a16:creationId xmlns:a16="http://schemas.microsoft.com/office/drawing/2014/main" id="{F099D9DF-C7F4-4591-B8E6-FE5302FEAF9D}"/>
              </a:ext>
            </a:extLst>
          </p:cNvPr>
          <p:cNvSpPr>
            <a:spLocks noGrp="1"/>
          </p:cNvSpPr>
          <p:nvPr>
            <p:ph type="body" sz="quarter" idx="21"/>
          </p:nvPr>
        </p:nvSpPr>
        <p:spPr/>
        <p:txBody>
          <a:bodyPr/>
          <a:lstStyle/>
          <a:p>
            <a:endParaRPr lang="de-DE"/>
          </a:p>
        </p:txBody>
      </p:sp>
      <p:sp>
        <p:nvSpPr>
          <p:cNvPr id="19" name="Textplatzhalter 18">
            <a:extLst>
              <a:ext uri="{FF2B5EF4-FFF2-40B4-BE49-F238E27FC236}">
                <a16:creationId xmlns:a16="http://schemas.microsoft.com/office/drawing/2014/main" id="{801CE82E-C281-4257-A89D-3AB6AAB528F4}"/>
              </a:ext>
            </a:extLst>
          </p:cNvPr>
          <p:cNvSpPr>
            <a:spLocks noGrp="1"/>
          </p:cNvSpPr>
          <p:nvPr>
            <p:ph type="body" sz="quarter" idx="22"/>
          </p:nvPr>
        </p:nvSpPr>
        <p:spPr/>
        <p:txBody>
          <a:bodyPr/>
          <a:lstStyle/>
          <a:p>
            <a:endParaRPr lang="de-DE"/>
          </a:p>
        </p:txBody>
      </p:sp>
      <p:sp>
        <p:nvSpPr>
          <p:cNvPr id="20" name="Textplatzhalter 19">
            <a:extLst>
              <a:ext uri="{FF2B5EF4-FFF2-40B4-BE49-F238E27FC236}">
                <a16:creationId xmlns:a16="http://schemas.microsoft.com/office/drawing/2014/main" id="{FFFED287-4420-431C-8F2A-2E8A73D28058}"/>
              </a:ext>
            </a:extLst>
          </p:cNvPr>
          <p:cNvSpPr>
            <a:spLocks noGrp="1"/>
          </p:cNvSpPr>
          <p:nvPr>
            <p:ph type="body" sz="quarter" idx="23"/>
          </p:nvPr>
        </p:nvSpPr>
        <p:spPr/>
        <p:txBody>
          <a:bodyPr/>
          <a:lstStyle/>
          <a:p>
            <a:endParaRPr lang="de-DE"/>
          </a:p>
        </p:txBody>
      </p:sp>
      <p:sp>
        <p:nvSpPr>
          <p:cNvPr id="21" name="Textplatzhalter 20">
            <a:extLst>
              <a:ext uri="{FF2B5EF4-FFF2-40B4-BE49-F238E27FC236}">
                <a16:creationId xmlns:a16="http://schemas.microsoft.com/office/drawing/2014/main" id="{ACE1B577-EF38-41C0-A1D0-FFF915D51B3D}"/>
              </a:ext>
            </a:extLst>
          </p:cNvPr>
          <p:cNvSpPr>
            <a:spLocks noGrp="1"/>
          </p:cNvSpPr>
          <p:nvPr>
            <p:ph type="body" sz="quarter" idx="24"/>
          </p:nvPr>
        </p:nvSpPr>
        <p:spPr/>
        <p:txBody>
          <a:bodyPr/>
          <a:lstStyle/>
          <a:p>
            <a:endParaRPr lang="de-DE"/>
          </a:p>
        </p:txBody>
      </p:sp>
    </p:spTree>
    <p:extLst>
      <p:ext uri="{BB962C8B-B14F-4D97-AF65-F5344CB8AC3E}">
        <p14:creationId xmlns:p14="http://schemas.microsoft.com/office/powerpoint/2010/main" val="2938776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0BEC55-6122-40EF-803A-9CB171AD4926}"/>
              </a:ext>
            </a:extLst>
          </p:cNvPr>
          <p:cNvSpPr>
            <a:spLocks noGrp="1"/>
          </p:cNvSpPr>
          <p:nvPr>
            <p:ph type="title"/>
          </p:nvPr>
        </p:nvSpPr>
        <p:spPr/>
        <p:txBody>
          <a:bodyPr/>
          <a:lstStyle/>
          <a:p>
            <a:r>
              <a:rPr lang="de-DE" dirty="0">
                <a:sym typeface="Wingdings" panose="05000000000000000000" pitchFamily="2" charset="2"/>
              </a:rPr>
              <a:t>3.4 Aufbau eines Experiments</a:t>
            </a:r>
            <a:endParaRPr lang="de-DE" dirty="0"/>
          </a:p>
        </p:txBody>
      </p:sp>
      <p:sp>
        <p:nvSpPr>
          <p:cNvPr id="3" name="Inhaltsplatzhalter 2">
            <a:extLst>
              <a:ext uri="{FF2B5EF4-FFF2-40B4-BE49-F238E27FC236}">
                <a16:creationId xmlns:a16="http://schemas.microsoft.com/office/drawing/2014/main" id="{6E6EA340-1230-4131-9081-0B99A70F7041}"/>
              </a:ext>
            </a:extLst>
          </p:cNvPr>
          <p:cNvSpPr>
            <a:spLocks noGrp="1"/>
          </p:cNvSpPr>
          <p:nvPr>
            <p:ph idx="1"/>
          </p:nvPr>
        </p:nvSpPr>
        <p:spPr/>
        <p:txBody>
          <a:bodyPr/>
          <a:lstStyle/>
          <a:p>
            <a:endParaRPr lang="de-DE" dirty="0"/>
          </a:p>
        </p:txBody>
      </p:sp>
      <p:sp>
        <p:nvSpPr>
          <p:cNvPr id="4" name="Datumsplatzhalter 3">
            <a:extLst>
              <a:ext uri="{FF2B5EF4-FFF2-40B4-BE49-F238E27FC236}">
                <a16:creationId xmlns:a16="http://schemas.microsoft.com/office/drawing/2014/main" id="{6DE81B58-A793-410D-A78F-54AF6F9A0243}"/>
              </a:ext>
            </a:extLst>
          </p:cNvPr>
          <p:cNvSpPr>
            <a:spLocks noGrp="1"/>
          </p:cNvSpPr>
          <p:nvPr>
            <p:ph type="dt" sz="half" idx="10"/>
          </p:nvPr>
        </p:nvSpPr>
        <p:spPr/>
        <p:txBody>
          <a:bodyPr/>
          <a:lstStyle/>
          <a:p>
            <a:r>
              <a:rPr lang="fr-FR" noProof="0"/>
              <a:t>Date</a:t>
            </a:r>
            <a:endParaRPr lang="en-US" noProof="0" dirty="0"/>
          </a:p>
        </p:txBody>
      </p:sp>
      <p:sp>
        <p:nvSpPr>
          <p:cNvPr id="5" name="Fußzeilenplatzhalter 4">
            <a:extLst>
              <a:ext uri="{FF2B5EF4-FFF2-40B4-BE49-F238E27FC236}">
                <a16:creationId xmlns:a16="http://schemas.microsoft.com/office/drawing/2014/main" id="{DBE7745B-49DE-4EEE-AC79-E570ECCC73D4}"/>
              </a:ext>
            </a:extLst>
          </p:cNvPr>
          <p:cNvSpPr>
            <a:spLocks noGrp="1"/>
          </p:cNvSpPr>
          <p:nvPr>
            <p:ph type="ftr" sz="quarter" idx="11"/>
          </p:nvPr>
        </p:nvSpPr>
        <p:spPr/>
        <p:txBody>
          <a:bodyPr/>
          <a:lstStyle/>
          <a:p>
            <a:r>
              <a:rPr lang="en-US"/>
              <a:t>Technical Unit Powertrain</a:t>
            </a:r>
            <a:endParaRPr lang="en-US" dirty="0"/>
          </a:p>
        </p:txBody>
      </p:sp>
      <p:sp>
        <p:nvSpPr>
          <p:cNvPr id="6" name="Foliennummernplatzhalter 5">
            <a:extLst>
              <a:ext uri="{FF2B5EF4-FFF2-40B4-BE49-F238E27FC236}">
                <a16:creationId xmlns:a16="http://schemas.microsoft.com/office/drawing/2014/main" id="{F5A9C5C0-2A23-4E2B-9EAE-B059A8F457BB}"/>
              </a:ext>
            </a:extLst>
          </p:cNvPr>
          <p:cNvSpPr>
            <a:spLocks noGrp="1"/>
          </p:cNvSpPr>
          <p:nvPr>
            <p:ph type="sldNum" sz="quarter" idx="12"/>
          </p:nvPr>
        </p:nvSpPr>
        <p:spPr/>
        <p:txBody>
          <a:bodyPr/>
          <a:lstStyle/>
          <a:p>
            <a:fld id="{733122C9-A0B9-462F-8757-0847AD287B63}" type="slidenum">
              <a:rPr lang="en-US" noProof="0" smtClean="0"/>
              <a:pPr/>
              <a:t>20</a:t>
            </a:fld>
            <a:endParaRPr lang="en-US" noProof="0" dirty="0"/>
          </a:p>
        </p:txBody>
      </p:sp>
      <p:graphicFrame>
        <p:nvGraphicFramePr>
          <p:cNvPr id="7" name="Diagramm 6">
            <a:extLst>
              <a:ext uri="{FF2B5EF4-FFF2-40B4-BE49-F238E27FC236}">
                <a16:creationId xmlns:a16="http://schemas.microsoft.com/office/drawing/2014/main" id="{D59DAA5B-7600-406A-920C-26FFB7DCB7AA}"/>
              </a:ext>
            </a:extLst>
          </p:cNvPr>
          <p:cNvGraphicFramePr/>
          <p:nvPr>
            <p:extLst>
              <p:ext uri="{D42A27DB-BD31-4B8C-83A1-F6EECF244321}">
                <p14:modId xmlns:p14="http://schemas.microsoft.com/office/powerpoint/2010/main" val="3133869466"/>
              </p:ext>
            </p:extLst>
          </p:nvPr>
        </p:nvGraphicFramePr>
        <p:xfrm>
          <a:off x="7325755" y="-230856"/>
          <a:ext cx="4757331" cy="1291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2657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a:extLst>
              <a:ext uri="{FF2B5EF4-FFF2-40B4-BE49-F238E27FC236}">
                <a16:creationId xmlns:a16="http://schemas.microsoft.com/office/drawing/2014/main" id="{92154D66-7941-48AA-8219-842DA4F0BB01}"/>
              </a:ext>
            </a:extLst>
          </p:cNvPr>
          <p:cNvSpPr>
            <a:spLocks noGrp="1"/>
          </p:cNvSpPr>
          <p:nvPr>
            <p:ph idx="1"/>
          </p:nvPr>
        </p:nvSpPr>
        <p:spPr>
          <a:xfrm>
            <a:off x="478367" y="2468895"/>
            <a:ext cx="5617633" cy="3408379"/>
          </a:xfrm>
        </p:spPr>
        <p:txBody>
          <a:bodyPr/>
          <a:lstStyle/>
          <a:p>
            <a:r>
              <a:rPr lang="de-DE" dirty="0"/>
              <a:t>Um bestimmte Signale aufzuzeichnen müssen diese dem Standardrekorder hinzugefügt werden. </a:t>
            </a:r>
          </a:p>
          <a:p>
            <a:endParaRPr lang="de-DE" dirty="0"/>
          </a:p>
          <a:p>
            <a:r>
              <a:rPr lang="de-DE" dirty="0"/>
              <a:t>Dazu geht man in der Experiment Oberfläche auf die Variablenauswahl. Die Signale sind den jeweiligen Quellen zugeordnet. </a:t>
            </a:r>
          </a:p>
          <a:p>
            <a:endParaRPr lang="de-DE" dirty="0"/>
          </a:p>
          <a:p>
            <a:r>
              <a:rPr lang="de-DE" dirty="0"/>
              <a:t>Generell wird empfohlen standardmäßig alle Signale vom AE_CAN_FD und BMU_APPL_CAN dem Standardrekorder hinzuzufügen. Bei XCP und XETK können bestimmte Signale je nach Anforderung vom Funktionsentwickler hinzugefügt werden. </a:t>
            </a:r>
          </a:p>
          <a:p>
            <a:endParaRPr lang="de-DE" dirty="0"/>
          </a:p>
          <a:p>
            <a:r>
              <a:rPr lang="de-DE" dirty="0"/>
              <a:t>Wichtig: Die Auslastung darf nicht über 100% gehen.</a:t>
            </a:r>
          </a:p>
          <a:p>
            <a:endParaRPr lang="de-DE" dirty="0"/>
          </a:p>
          <a:p>
            <a:r>
              <a:rPr lang="de-DE" dirty="0"/>
              <a:t>Tipp: Bei der Suche den Text zwischen 2 * setzen. </a:t>
            </a:r>
          </a:p>
        </p:txBody>
      </p:sp>
      <p:sp>
        <p:nvSpPr>
          <p:cNvPr id="2" name="Titel 1">
            <a:extLst>
              <a:ext uri="{FF2B5EF4-FFF2-40B4-BE49-F238E27FC236}">
                <a16:creationId xmlns:a16="http://schemas.microsoft.com/office/drawing/2014/main" id="{090BEC55-6122-40EF-803A-9CB171AD4926}"/>
              </a:ext>
            </a:extLst>
          </p:cNvPr>
          <p:cNvSpPr>
            <a:spLocks noGrp="1"/>
          </p:cNvSpPr>
          <p:nvPr>
            <p:ph type="title"/>
          </p:nvPr>
        </p:nvSpPr>
        <p:spPr/>
        <p:txBody>
          <a:bodyPr/>
          <a:lstStyle/>
          <a:p>
            <a:r>
              <a:rPr lang="de-DE" dirty="0"/>
              <a:t>3.5 </a:t>
            </a:r>
            <a:r>
              <a:rPr lang="de-DE" dirty="0">
                <a:sym typeface="Wingdings" panose="05000000000000000000" pitchFamily="2" charset="2"/>
              </a:rPr>
              <a:t>Variablen</a:t>
            </a:r>
            <a:endParaRPr lang="de-DE" dirty="0"/>
          </a:p>
        </p:txBody>
      </p:sp>
      <p:sp>
        <p:nvSpPr>
          <p:cNvPr id="4" name="Datumsplatzhalter 3">
            <a:extLst>
              <a:ext uri="{FF2B5EF4-FFF2-40B4-BE49-F238E27FC236}">
                <a16:creationId xmlns:a16="http://schemas.microsoft.com/office/drawing/2014/main" id="{6DE81B58-A793-410D-A78F-54AF6F9A0243}"/>
              </a:ext>
            </a:extLst>
          </p:cNvPr>
          <p:cNvSpPr>
            <a:spLocks noGrp="1"/>
          </p:cNvSpPr>
          <p:nvPr>
            <p:ph type="dt" sz="half" idx="10"/>
          </p:nvPr>
        </p:nvSpPr>
        <p:spPr/>
        <p:txBody>
          <a:bodyPr/>
          <a:lstStyle/>
          <a:p>
            <a:r>
              <a:rPr lang="fr-FR" noProof="0"/>
              <a:t>Date</a:t>
            </a:r>
            <a:endParaRPr lang="en-US" noProof="0" dirty="0"/>
          </a:p>
        </p:txBody>
      </p:sp>
      <p:sp>
        <p:nvSpPr>
          <p:cNvPr id="5" name="Fußzeilenplatzhalter 4">
            <a:extLst>
              <a:ext uri="{FF2B5EF4-FFF2-40B4-BE49-F238E27FC236}">
                <a16:creationId xmlns:a16="http://schemas.microsoft.com/office/drawing/2014/main" id="{DBE7745B-49DE-4EEE-AC79-E570ECCC73D4}"/>
              </a:ext>
            </a:extLst>
          </p:cNvPr>
          <p:cNvSpPr>
            <a:spLocks noGrp="1"/>
          </p:cNvSpPr>
          <p:nvPr>
            <p:ph type="ftr" sz="quarter" idx="11"/>
          </p:nvPr>
        </p:nvSpPr>
        <p:spPr/>
        <p:txBody>
          <a:bodyPr/>
          <a:lstStyle/>
          <a:p>
            <a:r>
              <a:rPr lang="en-US"/>
              <a:t>Technical Unit Powertrain</a:t>
            </a:r>
            <a:endParaRPr lang="en-US" dirty="0"/>
          </a:p>
        </p:txBody>
      </p:sp>
      <p:sp>
        <p:nvSpPr>
          <p:cNvPr id="6" name="Foliennummernplatzhalter 5">
            <a:extLst>
              <a:ext uri="{FF2B5EF4-FFF2-40B4-BE49-F238E27FC236}">
                <a16:creationId xmlns:a16="http://schemas.microsoft.com/office/drawing/2014/main" id="{F5A9C5C0-2A23-4E2B-9EAE-B059A8F457BB}"/>
              </a:ext>
            </a:extLst>
          </p:cNvPr>
          <p:cNvSpPr>
            <a:spLocks noGrp="1"/>
          </p:cNvSpPr>
          <p:nvPr>
            <p:ph type="sldNum" sz="quarter" idx="12"/>
          </p:nvPr>
        </p:nvSpPr>
        <p:spPr/>
        <p:txBody>
          <a:bodyPr/>
          <a:lstStyle/>
          <a:p>
            <a:fld id="{733122C9-A0B9-462F-8757-0847AD287B63}" type="slidenum">
              <a:rPr lang="en-US" noProof="0" smtClean="0"/>
              <a:pPr/>
              <a:t>21</a:t>
            </a:fld>
            <a:endParaRPr lang="en-US" noProof="0" dirty="0"/>
          </a:p>
        </p:txBody>
      </p:sp>
      <p:pic>
        <p:nvPicPr>
          <p:cNvPr id="7" name="Grafik 6">
            <a:extLst>
              <a:ext uri="{FF2B5EF4-FFF2-40B4-BE49-F238E27FC236}">
                <a16:creationId xmlns:a16="http://schemas.microsoft.com/office/drawing/2014/main" id="{C853B24B-BAF5-410E-89A6-D2B6C6CCB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6958" y="2189540"/>
            <a:ext cx="2057593" cy="2038363"/>
          </a:xfrm>
          <a:prstGeom prst="rect">
            <a:avLst/>
          </a:prstGeom>
        </p:spPr>
      </p:pic>
      <p:graphicFrame>
        <p:nvGraphicFramePr>
          <p:cNvPr id="9" name="Diagramm 8">
            <a:extLst>
              <a:ext uri="{FF2B5EF4-FFF2-40B4-BE49-F238E27FC236}">
                <a16:creationId xmlns:a16="http://schemas.microsoft.com/office/drawing/2014/main" id="{95566F39-2E24-4D19-AF66-3BA5BD546377}"/>
              </a:ext>
            </a:extLst>
          </p:cNvPr>
          <p:cNvGraphicFramePr/>
          <p:nvPr>
            <p:extLst>
              <p:ext uri="{D42A27DB-BD31-4B8C-83A1-F6EECF244321}">
                <p14:modId xmlns:p14="http://schemas.microsoft.com/office/powerpoint/2010/main" val="2999468735"/>
              </p:ext>
            </p:extLst>
          </p:nvPr>
        </p:nvGraphicFramePr>
        <p:xfrm>
          <a:off x="7325755" y="-230856"/>
          <a:ext cx="4757331" cy="1291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Grafik 12">
            <a:extLst>
              <a:ext uri="{FF2B5EF4-FFF2-40B4-BE49-F238E27FC236}">
                <a16:creationId xmlns:a16="http://schemas.microsoft.com/office/drawing/2014/main" id="{B255A13C-0950-4EA1-AAC1-8F2D110C15A9}"/>
              </a:ext>
            </a:extLst>
          </p:cNvPr>
          <p:cNvPicPr>
            <a:picLocks noChangeAspect="1"/>
          </p:cNvPicPr>
          <p:nvPr/>
        </p:nvPicPr>
        <p:blipFill rotWithShape="1">
          <a:blip r:embed="rId8">
            <a:extLst>
              <a:ext uri="{28A0092B-C50C-407E-A947-70E740481C1C}">
                <a14:useLocalDpi xmlns:a14="http://schemas.microsoft.com/office/drawing/2010/main" val="0"/>
              </a:ext>
            </a:extLst>
          </a:blip>
          <a:srcRect r="53749"/>
          <a:stretch/>
        </p:blipFill>
        <p:spPr>
          <a:xfrm>
            <a:off x="8785500" y="689314"/>
            <a:ext cx="3189650" cy="5379980"/>
          </a:xfrm>
          <a:prstGeom prst="rect">
            <a:avLst/>
          </a:prstGeom>
        </p:spPr>
      </p:pic>
    </p:spTree>
    <p:extLst>
      <p:ext uri="{BB962C8B-B14F-4D97-AF65-F5344CB8AC3E}">
        <p14:creationId xmlns:p14="http://schemas.microsoft.com/office/powerpoint/2010/main" val="1437096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0BEC55-6122-40EF-803A-9CB171AD4926}"/>
              </a:ext>
            </a:extLst>
          </p:cNvPr>
          <p:cNvSpPr>
            <a:spLocks noGrp="1"/>
          </p:cNvSpPr>
          <p:nvPr>
            <p:ph type="title"/>
          </p:nvPr>
        </p:nvSpPr>
        <p:spPr/>
        <p:txBody>
          <a:bodyPr/>
          <a:lstStyle/>
          <a:p>
            <a:r>
              <a:rPr lang="de-DE" dirty="0"/>
              <a:t>3.6 </a:t>
            </a:r>
            <a:r>
              <a:rPr lang="de-DE" dirty="0">
                <a:sym typeface="Wingdings" panose="05000000000000000000" pitchFamily="2" charset="2"/>
              </a:rPr>
              <a:t>Variablen - Messraster</a:t>
            </a:r>
            <a:endParaRPr lang="de-DE" dirty="0"/>
          </a:p>
        </p:txBody>
      </p:sp>
      <p:sp>
        <p:nvSpPr>
          <p:cNvPr id="3" name="Inhaltsplatzhalter 2">
            <a:extLst>
              <a:ext uri="{FF2B5EF4-FFF2-40B4-BE49-F238E27FC236}">
                <a16:creationId xmlns:a16="http://schemas.microsoft.com/office/drawing/2014/main" id="{6E6EA340-1230-4131-9081-0B99A70F7041}"/>
              </a:ext>
            </a:extLst>
          </p:cNvPr>
          <p:cNvSpPr>
            <a:spLocks noGrp="1"/>
          </p:cNvSpPr>
          <p:nvPr>
            <p:ph idx="1"/>
          </p:nvPr>
        </p:nvSpPr>
        <p:spPr>
          <a:xfrm>
            <a:off x="478367" y="2468895"/>
            <a:ext cx="5617633" cy="3408379"/>
          </a:xfrm>
        </p:spPr>
        <p:txBody>
          <a:bodyPr/>
          <a:lstStyle/>
          <a:p>
            <a:r>
              <a:rPr lang="de-DE" dirty="0"/>
              <a:t>Bei der Variablenauswahl kann für jedes Signal entschieden werden mit welchem Messraster dieses aufgezeichnet werden soll.</a:t>
            </a:r>
          </a:p>
          <a:p>
            <a:endParaRPr lang="de-DE" dirty="0"/>
          </a:p>
          <a:p>
            <a:r>
              <a:rPr lang="de-DE" dirty="0"/>
              <a:t>Empfehlung: Zur Reduzierung der Auslastung sollte kein Signal &lt; 10ms aufgezeichnet werden.</a:t>
            </a:r>
          </a:p>
        </p:txBody>
      </p:sp>
      <p:sp>
        <p:nvSpPr>
          <p:cNvPr id="4" name="Datumsplatzhalter 3">
            <a:extLst>
              <a:ext uri="{FF2B5EF4-FFF2-40B4-BE49-F238E27FC236}">
                <a16:creationId xmlns:a16="http://schemas.microsoft.com/office/drawing/2014/main" id="{6DE81B58-A793-410D-A78F-54AF6F9A0243}"/>
              </a:ext>
            </a:extLst>
          </p:cNvPr>
          <p:cNvSpPr>
            <a:spLocks noGrp="1"/>
          </p:cNvSpPr>
          <p:nvPr>
            <p:ph type="dt" sz="half" idx="10"/>
          </p:nvPr>
        </p:nvSpPr>
        <p:spPr/>
        <p:txBody>
          <a:bodyPr/>
          <a:lstStyle/>
          <a:p>
            <a:r>
              <a:rPr lang="fr-FR" noProof="0"/>
              <a:t>Date</a:t>
            </a:r>
            <a:endParaRPr lang="en-US" noProof="0" dirty="0"/>
          </a:p>
        </p:txBody>
      </p:sp>
      <p:sp>
        <p:nvSpPr>
          <p:cNvPr id="5" name="Fußzeilenplatzhalter 4">
            <a:extLst>
              <a:ext uri="{FF2B5EF4-FFF2-40B4-BE49-F238E27FC236}">
                <a16:creationId xmlns:a16="http://schemas.microsoft.com/office/drawing/2014/main" id="{DBE7745B-49DE-4EEE-AC79-E570ECCC73D4}"/>
              </a:ext>
            </a:extLst>
          </p:cNvPr>
          <p:cNvSpPr>
            <a:spLocks noGrp="1"/>
          </p:cNvSpPr>
          <p:nvPr>
            <p:ph type="ftr" sz="quarter" idx="11"/>
          </p:nvPr>
        </p:nvSpPr>
        <p:spPr/>
        <p:txBody>
          <a:bodyPr/>
          <a:lstStyle/>
          <a:p>
            <a:r>
              <a:rPr lang="en-US"/>
              <a:t>Technical Unit Powertrain</a:t>
            </a:r>
            <a:endParaRPr lang="en-US" dirty="0"/>
          </a:p>
        </p:txBody>
      </p:sp>
      <p:sp>
        <p:nvSpPr>
          <p:cNvPr id="6" name="Foliennummernplatzhalter 5">
            <a:extLst>
              <a:ext uri="{FF2B5EF4-FFF2-40B4-BE49-F238E27FC236}">
                <a16:creationId xmlns:a16="http://schemas.microsoft.com/office/drawing/2014/main" id="{F5A9C5C0-2A23-4E2B-9EAE-B059A8F457BB}"/>
              </a:ext>
            </a:extLst>
          </p:cNvPr>
          <p:cNvSpPr>
            <a:spLocks noGrp="1"/>
          </p:cNvSpPr>
          <p:nvPr>
            <p:ph type="sldNum" sz="quarter" idx="12"/>
          </p:nvPr>
        </p:nvSpPr>
        <p:spPr/>
        <p:txBody>
          <a:bodyPr/>
          <a:lstStyle/>
          <a:p>
            <a:fld id="{733122C9-A0B9-462F-8757-0847AD287B63}" type="slidenum">
              <a:rPr lang="en-US" noProof="0" smtClean="0"/>
              <a:pPr/>
              <a:t>22</a:t>
            </a:fld>
            <a:endParaRPr lang="en-US" noProof="0" dirty="0"/>
          </a:p>
        </p:txBody>
      </p:sp>
      <p:graphicFrame>
        <p:nvGraphicFramePr>
          <p:cNvPr id="7" name="Diagramm 6">
            <a:extLst>
              <a:ext uri="{FF2B5EF4-FFF2-40B4-BE49-F238E27FC236}">
                <a16:creationId xmlns:a16="http://schemas.microsoft.com/office/drawing/2014/main" id="{9CF1CA26-FA66-4DE4-A61C-890A2F6BAA6F}"/>
              </a:ext>
            </a:extLst>
          </p:cNvPr>
          <p:cNvGraphicFramePr/>
          <p:nvPr>
            <p:extLst>
              <p:ext uri="{D42A27DB-BD31-4B8C-83A1-F6EECF244321}">
                <p14:modId xmlns:p14="http://schemas.microsoft.com/office/powerpoint/2010/main" val="2999468735"/>
              </p:ext>
            </p:extLst>
          </p:nvPr>
        </p:nvGraphicFramePr>
        <p:xfrm>
          <a:off x="7325755" y="-230856"/>
          <a:ext cx="4757331" cy="1291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Bild 2">
            <a:extLst>
              <a:ext uri="{FF2B5EF4-FFF2-40B4-BE49-F238E27FC236}">
                <a16:creationId xmlns:a16="http://schemas.microsoft.com/office/drawing/2014/main" id="{564B4296-BDF7-4975-961B-D025F412495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2427" r="14628" b="71505"/>
          <a:stretch/>
        </p:blipFill>
        <p:spPr bwMode="auto">
          <a:xfrm>
            <a:off x="3657331" y="3647801"/>
            <a:ext cx="8151552" cy="2229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hteck 7">
            <a:extLst>
              <a:ext uri="{FF2B5EF4-FFF2-40B4-BE49-F238E27FC236}">
                <a16:creationId xmlns:a16="http://schemas.microsoft.com/office/drawing/2014/main" id="{2903F27F-2855-41BB-A4FE-6707350B9860}"/>
              </a:ext>
            </a:extLst>
          </p:cNvPr>
          <p:cNvSpPr/>
          <p:nvPr/>
        </p:nvSpPr>
        <p:spPr>
          <a:xfrm>
            <a:off x="10020300" y="4173084"/>
            <a:ext cx="1788583" cy="1704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840675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0BEC55-6122-40EF-803A-9CB171AD4926}"/>
              </a:ext>
            </a:extLst>
          </p:cNvPr>
          <p:cNvSpPr>
            <a:spLocks noGrp="1"/>
          </p:cNvSpPr>
          <p:nvPr>
            <p:ph type="title"/>
          </p:nvPr>
        </p:nvSpPr>
        <p:spPr/>
        <p:txBody>
          <a:bodyPr/>
          <a:lstStyle/>
          <a:p>
            <a:r>
              <a:rPr lang="de-DE" dirty="0"/>
              <a:t>3.7 </a:t>
            </a:r>
            <a:r>
              <a:rPr lang="de-DE" dirty="0">
                <a:sym typeface="Wingdings" panose="05000000000000000000" pitchFamily="2" charset="2"/>
              </a:rPr>
              <a:t>Experiment Oberfläche</a:t>
            </a:r>
            <a:endParaRPr lang="de-DE" dirty="0"/>
          </a:p>
        </p:txBody>
      </p:sp>
      <p:sp>
        <p:nvSpPr>
          <p:cNvPr id="4" name="Datumsplatzhalter 3">
            <a:extLst>
              <a:ext uri="{FF2B5EF4-FFF2-40B4-BE49-F238E27FC236}">
                <a16:creationId xmlns:a16="http://schemas.microsoft.com/office/drawing/2014/main" id="{6DE81B58-A793-410D-A78F-54AF6F9A0243}"/>
              </a:ext>
            </a:extLst>
          </p:cNvPr>
          <p:cNvSpPr>
            <a:spLocks noGrp="1"/>
          </p:cNvSpPr>
          <p:nvPr>
            <p:ph type="dt" sz="half" idx="10"/>
          </p:nvPr>
        </p:nvSpPr>
        <p:spPr/>
        <p:txBody>
          <a:bodyPr/>
          <a:lstStyle/>
          <a:p>
            <a:r>
              <a:rPr lang="fr-FR" noProof="0"/>
              <a:t>Date</a:t>
            </a:r>
            <a:endParaRPr lang="en-US" noProof="0" dirty="0"/>
          </a:p>
        </p:txBody>
      </p:sp>
      <p:sp>
        <p:nvSpPr>
          <p:cNvPr id="5" name="Fußzeilenplatzhalter 4">
            <a:extLst>
              <a:ext uri="{FF2B5EF4-FFF2-40B4-BE49-F238E27FC236}">
                <a16:creationId xmlns:a16="http://schemas.microsoft.com/office/drawing/2014/main" id="{DBE7745B-49DE-4EEE-AC79-E570ECCC73D4}"/>
              </a:ext>
            </a:extLst>
          </p:cNvPr>
          <p:cNvSpPr>
            <a:spLocks noGrp="1"/>
          </p:cNvSpPr>
          <p:nvPr>
            <p:ph type="ftr" sz="quarter" idx="11"/>
          </p:nvPr>
        </p:nvSpPr>
        <p:spPr/>
        <p:txBody>
          <a:bodyPr/>
          <a:lstStyle/>
          <a:p>
            <a:r>
              <a:rPr lang="en-US" dirty="0"/>
              <a:t>Technical Unit Powertrain</a:t>
            </a:r>
          </a:p>
        </p:txBody>
      </p:sp>
      <p:sp>
        <p:nvSpPr>
          <p:cNvPr id="6" name="Foliennummernplatzhalter 5">
            <a:extLst>
              <a:ext uri="{FF2B5EF4-FFF2-40B4-BE49-F238E27FC236}">
                <a16:creationId xmlns:a16="http://schemas.microsoft.com/office/drawing/2014/main" id="{F5A9C5C0-2A23-4E2B-9EAE-B059A8F457BB}"/>
              </a:ext>
            </a:extLst>
          </p:cNvPr>
          <p:cNvSpPr>
            <a:spLocks noGrp="1"/>
          </p:cNvSpPr>
          <p:nvPr>
            <p:ph type="sldNum" sz="quarter" idx="12"/>
          </p:nvPr>
        </p:nvSpPr>
        <p:spPr/>
        <p:txBody>
          <a:bodyPr/>
          <a:lstStyle/>
          <a:p>
            <a:fld id="{733122C9-A0B9-462F-8757-0847AD287B63}" type="slidenum">
              <a:rPr lang="en-US" noProof="0" smtClean="0"/>
              <a:pPr/>
              <a:t>23</a:t>
            </a:fld>
            <a:endParaRPr lang="en-US" noProof="0" dirty="0"/>
          </a:p>
        </p:txBody>
      </p:sp>
      <p:graphicFrame>
        <p:nvGraphicFramePr>
          <p:cNvPr id="7" name="Diagramm 6">
            <a:extLst>
              <a:ext uri="{FF2B5EF4-FFF2-40B4-BE49-F238E27FC236}">
                <a16:creationId xmlns:a16="http://schemas.microsoft.com/office/drawing/2014/main" id="{43B2202B-127D-4AAD-A721-871A55D2B4C0}"/>
              </a:ext>
            </a:extLst>
          </p:cNvPr>
          <p:cNvGraphicFramePr/>
          <p:nvPr>
            <p:extLst>
              <p:ext uri="{D42A27DB-BD31-4B8C-83A1-F6EECF244321}">
                <p14:modId xmlns:p14="http://schemas.microsoft.com/office/powerpoint/2010/main" val="2999468735"/>
              </p:ext>
            </p:extLst>
          </p:nvPr>
        </p:nvGraphicFramePr>
        <p:xfrm>
          <a:off x="7325755" y="-230856"/>
          <a:ext cx="4757331" cy="1291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4" name="Gruppieren 13">
            <a:extLst>
              <a:ext uri="{FF2B5EF4-FFF2-40B4-BE49-F238E27FC236}">
                <a16:creationId xmlns:a16="http://schemas.microsoft.com/office/drawing/2014/main" id="{B1337A57-D82B-4F2F-B395-1B9D4A914DFE}"/>
              </a:ext>
            </a:extLst>
          </p:cNvPr>
          <p:cNvGrpSpPr/>
          <p:nvPr/>
        </p:nvGrpSpPr>
        <p:grpSpPr>
          <a:xfrm>
            <a:off x="3287183" y="980726"/>
            <a:ext cx="8765544" cy="5354990"/>
            <a:chOff x="245107" y="918126"/>
            <a:chExt cx="8765544" cy="5354990"/>
          </a:xfrm>
        </p:grpSpPr>
        <p:pic>
          <p:nvPicPr>
            <p:cNvPr id="2050" name="Bild 1">
              <a:extLst>
                <a:ext uri="{FF2B5EF4-FFF2-40B4-BE49-F238E27FC236}">
                  <a16:creationId xmlns:a16="http://schemas.microsoft.com/office/drawing/2014/main" id="{44666147-524B-440A-9F54-88F76E4287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365" y="918126"/>
              <a:ext cx="8532285" cy="5354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hteck 7">
              <a:extLst>
                <a:ext uri="{FF2B5EF4-FFF2-40B4-BE49-F238E27FC236}">
                  <a16:creationId xmlns:a16="http://schemas.microsoft.com/office/drawing/2014/main" id="{0F2D8331-9D74-45F4-82B3-A7C7E85C05DD}"/>
                </a:ext>
              </a:extLst>
            </p:cNvPr>
            <p:cNvSpPr/>
            <p:nvPr/>
          </p:nvSpPr>
          <p:spPr>
            <a:xfrm>
              <a:off x="478363" y="2524124"/>
              <a:ext cx="156688" cy="5810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86AC597C-7F30-47E0-9EA4-FC0D21164B5C}"/>
                </a:ext>
              </a:extLst>
            </p:cNvPr>
            <p:cNvSpPr/>
            <p:nvPr/>
          </p:nvSpPr>
          <p:spPr>
            <a:xfrm>
              <a:off x="478363" y="3105150"/>
              <a:ext cx="156688" cy="3332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A52D384B-DEDC-4A64-BCD9-8872CDF49BA8}"/>
                </a:ext>
              </a:extLst>
            </p:cNvPr>
            <p:cNvSpPr/>
            <p:nvPr/>
          </p:nvSpPr>
          <p:spPr>
            <a:xfrm>
              <a:off x="478363" y="1940012"/>
              <a:ext cx="156687" cy="5810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FAD2137D-876F-46B3-A687-657978D2B8E0}"/>
                </a:ext>
              </a:extLst>
            </p:cNvPr>
            <p:cNvSpPr/>
            <p:nvPr/>
          </p:nvSpPr>
          <p:spPr>
            <a:xfrm>
              <a:off x="641451" y="1066932"/>
              <a:ext cx="1939823" cy="3618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0000"/>
                </a:solidFill>
              </a:endParaRPr>
            </a:p>
          </p:txBody>
        </p:sp>
        <p:sp>
          <p:nvSpPr>
            <p:cNvPr id="13" name="Rechteck 12">
              <a:extLst>
                <a:ext uri="{FF2B5EF4-FFF2-40B4-BE49-F238E27FC236}">
                  <a16:creationId xmlns:a16="http://schemas.microsoft.com/office/drawing/2014/main" id="{0783C675-AC79-4615-95A5-19C893313F30}"/>
                </a:ext>
              </a:extLst>
            </p:cNvPr>
            <p:cNvSpPr/>
            <p:nvPr/>
          </p:nvSpPr>
          <p:spPr>
            <a:xfrm>
              <a:off x="650977" y="1428750"/>
              <a:ext cx="8359674" cy="46405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AB4411EF-8546-4029-821B-647B0E9C0C5F}"/>
                </a:ext>
              </a:extLst>
            </p:cNvPr>
            <p:cNvSpPr txBox="1"/>
            <p:nvPr/>
          </p:nvSpPr>
          <p:spPr>
            <a:xfrm>
              <a:off x="259761" y="2080504"/>
              <a:ext cx="230506" cy="276999"/>
            </a:xfrm>
            <a:prstGeom prst="rect">
              <a:avLst/>
            </a:prstGeom>
            <a:noFill/>
          </p:spPr>
          <p:txBody>
            <a:bodyPr wrap="square" rtlCol="0">
              <a:spAutoFit/>
            </a:bodyPr>
            <a:lstStyle/>
            <a:p>
              <a:pPr algn="ctr"/>
              <a:r>
                <a:rPr lang="de-DE" sz="1200" b="1" dirty="0">
                  <a:solidFill>
                    <a:srgbClr val="FF0000"/>
                  </a:solidFill>
                </a:rPr>
                <a:t>2</a:t>
              </a:r>
            </a:p>
          </p:txBody>
        </p:sp>
        <p:sp>
          <p:nvSpPr>
            <p:cNvPr id="15" name="Textfeld 14">
              <a:extLst>
                <a:ext uri="{FF2B5EF4-FFF2-40B4-BE49-F238E27FC236}">
                  <a16:creationId xmlns:a16="http://schemas.microsoft.com/office/drawing/2014/main" id="{B1BCD551-E0DF-40EF-A7D6-F1FE8C3F48A8}"/>
                </a:ext>
              </a:extLst>
            </p:cNvPr>
            <p:cNvSpPr txBox="1"/>
            <p:nvPr/>
          </p:nvSpPr>
          <p:spPr>
            <a:xfrm>
              <a:off x="450055" y="1060770"/>
              <a:ext cx="230506" cy="276999"/>
            </a:xfrm>
            <a:prstGeom prst="rect">
              <a:avLst/>
            </a:prstGeom>
            <a:noFill/>
          </p:spPr>
          <p:txBody>
            <a:bodyPr wrap="square" rtlCol="0">
              <a:spAutoFit/>
            </a:bodyPr>
            <a:lstStyle/>
            <a:p>
              <a:pPr algn="ctr"/>
              <a:r>
                <a:rPr lang="de-DE" sz="1200" b="1" dirty="0">
                  <a:solidFill>
                    <a:srgbClr val="FF0000"/>
                  </a:solidFill>
                </a:rPr>
                <a:t>1</a:t>
              </a:r>
            </a:p>
          </p:txBody>
        </p:sp>
        <p:sp>
          <p:nvSpPr>
            <p:cNvPr id="16" name="Textfeld 15">
              <a:extLst>
                <a:ext uri="{FF2B5EF4-FFF2-40B4-BE49-F238E27FC236}">
                  <a16:creationId xmlns:a16="http://schemas.microsoft.com/office/drawing/2014/main" id="{D464348F-427F-45EC-9BA0-BE48D344E26F}"/>
                </a:ext>
              </a:extLst>
            </p:cNvPr>
            <p:cNvSpPr txBox="1"/>
            <p:nvPr/>
          </p:nvSpPr>
          <p:spPr>
            <a:xfrm>
              <a:off x="252727" y="2715778"/>
              <a:ext cx="230506" cy="276999"/>
            </a:xfrm>
            <a:prstGeom prst="rect">
              <a:avLst/>
            </a:prstGeom>
            <a:noFill/>
          </p:spPr>
          <p:txBody>
            <a:bodyPr wrap="square" rtlCol="0">
              <a:spAutoFit/>
            </a:bodyPr>
            <a:lstStyle/>
            <a:p>
              <a:pPr algn="ctr"/>
              <a:r>
                <a:rPr lang="de-DE" sz="1200" b="1" dirty="0">
                  <a:solidFill>
                    <a:srgbClr val="FF0000"/>
                  </a:solidFill>
                </a:rPr>
                <a:t>3</a:t>
              </a:r>
            </a:p>
          </p:txBody>
        </p:sp>
        <p:sp>
          <p:nvSpPr>
            <p:cNvPr id="17" name="Textfeld 16">
              <a:extLst>
                <a:ext uri="{FF2B5EF4-FFF2-40B4-BE49-F238E27FC236}">
                  <a16:creationId xmlns:a16="http://schemas.microsoft.com/office/drawing/2014/main" id="{1BF4ED97-2A76-4E27-9BD2-BE34A0980A50}"/>
                </a:ext>
              </a:extLst>
            </p:cNvPr>
            <p:cNvSpPr txBox="1"/>
            <p:nvPr/>
          </p:nvSpPr>
          <p:spPr>
            <a:xfrm>
              <a:off x="245107" y="3133269"/>
              <a:ext cx="230506" cy="276999"/>
            </a:xfrm>
            <a:prstGeom prst="rect">
              <a:avLst/>
            </a:prstGeom>
            <a:noFill/>
          </p:spPr>
          <p:txBody>
            <a:bodyPr wrap="square" rtlCol="0">
              <a:spAutoFit/>
            </a:bodyPr>
            <a:lstStyle/>
            <a:p>
              <a:pPr algn="ctr"/>
              <a:r>
                <a:rPr lang="de-DE" sz="1200" b="1" dirty="0">
                  <a:solidFill>
                    <a:srgbClr val="FF0000"/>
                  </a:solidFill>
                </a:rPr>
                <a:t>4</a:t>
              </a:r>
            </a:p>
          </p:txBody>
        </p:sp>
        <p:sp>
          <p:nvSpPr>
            <p:cNvPr id="18" name="Textfeld 17">
              <a:extLst>
                <a:ext uri="{FF2B5EF4-FFF2-40B4-BE49-F238E27FC236}">
                  <a16:creationId xmlns:a16="http://schemas.microsoft.com/office/drawing/2014/main" id="{602A9758-035A-47C7-A180-CC684DE9930E}"/>
                </a:ext>
              </a:extLst>
            </p:cNvPr>
            <p:cNvSpPr txBox="1"/>
            <p:nvPr/>
          </p:nvSpPr>
          <p:spPr>
            <a:xfrm>
              <a:off x="8675685" y="1459804"/>
              <a:ext cx="230506" cy="276999"/>
            </a:xfrm>
            <a:prstGeom prst="rect">
              <a:avLst/>
            </a:prstGeom>
            <a:noFill/>
          </p:spPr>
          <p:txBody>
            <a:bodyPr wrap="square" rtlCol="0">
              <a:spAutoFit/>
            </a:bodyPr>
            <a:lstStyle/>
            <a:p>
              <a:pPr algn="ctr"/>
              <a:r>
                <a:rPr lang="de-DE" sz="1200" b="1" dirty="0">
                  <a:solidFill>
                    <a:srgbClr val="FF0000"/>
                  </a:solidFill>
                </a:rPr>
                <a:t>6</a:t>
              </a:r>
            </a:p>
          </p:txBody>
        </p:sp>
        <p:sp>
          <p:nvSpPr>
            <p:cNvPr id="19" name="Textfeld 18">
              <a:extLst>
                <a:ext uri="{FF2B5EF4-FFF2-40B4-BE49-F238E27FC236}">
                  <a16:creationId xmlns:a16="http://schemas.microsoft.com/office/drawing/2014/main" id="{D907C6E5-0D39-4CA6-9209-F482601AE573}"/>
                </a:ext>
              </a:extLst>
            </p:cNvPr>
            <p:cNvSpPr txBox="1"/>
            <p:nvPr/>
          </p:nvSpPr>
          <p:spPr>
            <a:xfrm>
              <a:off x="2832983" y="1034992"/>
              <a:ext cx="230506" cy="276999"/>
            </a:xfrm>
            <a:prstGeom prst="rect">
              <a:avLst/>
            </a:prstGeom>
            <a:noFill/>
          </p:spPr>
          <p:txBody>
            <a:bodyPr wrap="square" rtlCol="0">
              <a:spAutoFit/>
            </a:bodyPr>
            <a:lstStyle/>
            <a:p>
              <a:pPr algn="ctr"/>
              <a:r>
                <a:rPr lang="de-DE" sz="1200" b="1" dirty="0">
                  <a:solidFill>
                    <a:srgbClr val="FF0000"/>
                  </a:solidFill>
                </a:rPr>
                <a:t>5</a:t>
              </a:r>
            </a:p>
          </p:txBody>
        </p:sp>
      </p:grpSp>
      <p:sp>
        <p:nvSpPr>
          <p:cNvPr id="24" name="Inhaltsplatzhalter 2">
            <a:extLst>
              <a:ext uri="{FF2B5EF4-FFF2-40B4-BE49-F238E27FC236}">
                <a16:creationId xmlns:a16="http://schemas.microsoft.com/office/drawing/2014/main" id="{0B7DB282-EFF8-4E45-AD2A-3B4CC187ABCB}"/>
              </a:ext>
            </a:extLst>
          </p:cNvPr>
          <p:cNvSpPr txBox="1">
            <a:spLocks/>
          </p:cNvSpPr>
          <p:nvPr/>
        </p:nvSpPr>
        <p:spPr bwMode="gray">
          <a:xfrm>
            <a:off x="478368" y="2468895"/>
            <a:ext cx="2823470" cy="3408379"/>
          </a:xfrm>
          <a:prstGeom prst="rect">
            <a:avLst/>
          </a:prstGeom>
        </p:spPr>
        <p:txBody>
          <a:bodyPr vert="horz" lIns="0" tIns="0" rIns="0" bIns="0" rtlCol="0" anchor="t" anchorCtr="0">
            <a:noAutofit/>
          </a:bodyPr>
          <a:lstStyle>
            <a:lvl1pPr marL="0" indent="0" algn="l" defTabSz="1219170" rtl="0" eaLnBrk="1" latinLnBrk="0" hangingPunct="1">
              <a:lnSpc>
                <a:spcPct val="100000"/>
              </a:lnSpc>
              <a:spcBef>
                <a:spcPts val="0"/>
              </a:spcBef>
              <a:buFont typeface="Arial" pitchFamily="34" charset="0"/>
              <a:buNone/>
              <a:defRPr sz="1467" kern="1200">
                <a:solidFill>
                  <a:schemeClr val="accent4"/>
                </a:solidFill>
                <a:latin typeface="+mn-lt"/>
                <a:ea typeface="+mn-ea"/>
                <a:cs typeface="+mn-cs"/>
              </a:defRPr>
            </a:lvl1pPr>
            <a:lvl2pPr marL="146047" indent="-146047" algn="l" defTabSz="1219170" rtl="0" eaLnBrk="1" latinLnBrk="0" hangingPunct="1">
              <a:lnSpc>
                <a:spcPct val="100000"/>
              </a:lnSpc>
              <a:spcBef>
                <a:spcPts val="0"/>
              </a:spcBef>
              <a:buFont typeface="Arial" pitchFamily="34" charset="0"/>
              <a:buChar char="•"/>
              <a:defRPr sz="1467" kern="1200">
                <a:solidFill>
                  <a:schemeClr val="accent4"/>
                </a:solidFill>
                <a:latin typeface="+mn-lt"/>
                <a:ea typeface="+mn-ea"/>
                <a:cs typeface="+mn-cs"/>
              </a:defRPr>
            </a:lvl2pPr>
            <a:lvl3pPr marL="0" indent="0" algn="l" defTabSz="1219170" rtl="0" eaLnBrk="1" latinLnBrk="0" hangingPunct="1">
              <a:lnSpc>
                <a:spcPct val="100000"/>
              </a:lnSpc>
              <a:spcBef>
                <a:spcPts val="0"/>
              </a:spcBef>
              <a:buSzPct val="100000"/>
              <a:buFont typeface="Arial" pitchFamily="34" charset="0"/>
              <a:buNone/>
              <a:defRPr sz="1467" kern="1200">
                <a:solidFill>
                  <a:schemeClr val="accent4"/>
                </a:solidFill>
                <a:latin typeface="+mn-lt"/>
                <a:ea typeface="+mn-ea"/>
                <a:cs typeface="+mn-cs"/>
              </a:defRPr>
            </a:lvl3pPr>
            <a:lvl4pPr marL="143996" indent="-143996" algn="l" defTabSz="1219170" rtl="0" eaLnBrk="1" latinLnBrk="0" hangingPunct="1">
              <a:lnSpc>
                <a:spcPct val="100000"/>
              </a:lnSpc>
              <a:spcBef>
                <a:spcPts val="0"/>
              </a:spcBef>
              <a:buSzPct val="100000"/>
              <a:buFont typeface="Arial" pitchFamily="34" charset="0"/>
              <a:buChar char="•"/>
              <a:defRPr sz="1467" kern="1200">
                <a:solidFill>
                  <a:schemeClr val="accent4"/>
                </a:solidFill>
                <a:latin typeface="+mn-lt"/>
                <a:ea typeface="+mn-ea"/>
                <a:cs typeface="+mn-cs"/>
              </a:defRPr>
            </a:lvl4pPr>
            <a:lvl5pPr marL="287993" indent="-143996" algn="l" defTabSz="1219170" rtl="0" eaLnBrk="1" latinLnBrk="0" hangingPunct="1">
              <a:lnSpc>
                <a:spcPct val="100000"/>
              </a:lnSpc>
              <a:spcBef>
                <a:spcPts val="0"/>
              </a:spcBef>
              <a:buSzPct val="100000"/>
              <a:buFont typeface="Arial" pitchFamily="34" charset="0"/>
              <a:buChar char="•"/>
              <a:tabLst/>
              <a:defRPr sz="1467" kern="1200">
                <a:solidFill>
                  <a:schemeClr val="accent4"/>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342900" indent="-342900">
              <a:buAutoNum type="arabicPeriod"/>
            </a:pPr>
            <a:r>
              <a:rPr lang="de-DE" dirty="0"/>
              <a:t>Speicherseitenverwaltung</a:t>
            </a:r>
          </a:p>
          <a:p>
            <a:pPr marL="342900" indent="-342900">
              <a:buAutoNum type="arabicPeriod"/>
            </a:pPr>
            <a:r>
              <a:rPr lang="de-DE" dirty="0"/>
              <a:t>Einstellungen Variablen</a:t>
            </a:r>
          </a:p>
          <a:p>
            <a:pPr marL="342900" indent="-342900">
              <a:buAutoNum type="arabicPeriod"/>
            </a:pPr>
            <a:r>
              <a:rPr lang="de-DE" dirty="0"/>
              <a:t>Aufzeichnungsbuttons</a:t>
            </a:r>
          </a:p>
          <a:p>
            <a:pPr marL="342900" indent="-342900">
              <a:buAutoNum type="arabicPeriod"/>
            </a:pPr>
            <a:r>
              <a:rPr lang="de-DE" dirty="0"/>
              <a:t>Rekorder-Manager</a:t>
            </a:r>
          </a:p>
          <a:p>
            <a:pPr marL="342900" indent="-342900">
              <a:buAutoNum type="arabicPeriod"/>
            </a:pPr>
            <a:r>
              <a:rPr lang="de-DE" dirty="0"/>
              <a:t>Differenz  Prüfsumme</a:t>
            </a:r>
          </a:p>
          <a:p>
            <a:pPr marL="342900" indent="-342900">
              <a:buAutoNum type="arabicPeriod"/>
            </a:pPr>
            <a:r>
              <a:rPr lang="de-DE" dirty="0"/>
              <a:t>Ansicht der aufgezeichneten Variablen</a:t>
            </a:r>
          </a:p>
        </p:txBody>
      </p:sp>
    </p:spTree>
    <p:extLst>
      <p:ext uri="{BB962C8B-B14F-4D97-AF65-F5344CB8AC3E}">
        <p14:creationId xmlns:p14="http://schemas.microsoft.com/office/powerpoint/2010/main" val="1549162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A73013-4AA0-40A9-9546-A2873A5AFAA3}"/>
              </a:ext>
            </a:extLst>
          </p:cNvPr>
          <p:cNvSpPr>
            <a:spLocks noGrp="1"/>
          </p:cNvSpPr>
          <p:nvPr>
            <p:ph type="title"/>
          </p:nvPr>
        </p:nvSpPr>
        <p:spPr/>
        <p:txBody>
          <a:bodyPr/>
          <a:lstStyle/>
          <a:p>
            <a:r>
              <a:rPr lang="de-DE" dirty="0"/>
              <a:t>4.1 Standardrekorder einrichten</a:t>
            </a:r>
          </a:p>
        </p:txBody>
      </p:sp>
      <p:sp>
        <p:nvSpPr>
          <p:cNvPr id="4" name="Datumsplatzhalter 3">
            <a:extLst>
              <a:ext uri="{FF2B5EF4-FFF2-40B4-BE49-F238E27FC236}">
                <a16:creationId xmlns:a16="http://schemas.microsoft.com/office/drawing/2014/main" id="{96E81E1C-6F89-4D0C-98C7-42896914DD4C}"/>
              </a:ext>
            </a:extLst>
          </p:cNvPr>
          <p:cNvSpPr>
            <a:spLocks noGrp="1"/>
          </p:cNvSpPr>
          <p:nvPr>
            <p:ph type="dt" sz="half" idx="10"/>
          </p:nvPr>
        </p:nvSpPr>
        <p:spPr/>
        <p:txBody>
          <a:bodyPr/>
          <a:lstStyle/>
          <a:p>
            <a:r>
              <a:rPr lang="fr-FR" noProof="0"/>
              <a:t>Date</a:t>
            </a:r>
            <a:endParaRPr lang="en-US" noProof="0" dirty="0"/>
          </a:p>
        </p:txBody>
      </p:sp>
      <p:sp>
        <p:nvSpPr>
          <p:cNvPr id="5" name="Fußzeilenplatzhalter 4">
            <a:extLst>
              <a:ext uri="{FF2B5EF4-FFF2-40B4-BE49-F238E27FC236}">
                <a16:creationId xmlns:a16="http://schemas.microsoft.com/office/drawing/2014/main" id="{147A114E-BA7C-4BFC-AE4E-346775644592}"/>
              </a:ext>
            </a:extLst>
          </p:cNvPr>
          <p:cNvSpPr>
            <a:spLocks noGrp="1"/>
          </p:cNvSpPr>
          <p:nvPr>
            <p:ph type="ftr" sz="quarter" idx="11"/>
          </p:nvPr>
        </p:nvSpPr>
        <p:spPr/>
        <p:txBody>
          <a:bodyPr/>
          <a:lstStyle/>
          <a:p>
            <a:r>
              <a:rPr lang="en-US"/>
              <a:t>Technical Unit Powertrain</a:t>
            </a:r>
            <a:endParaRPr lang="en-US" dirty="0"/>
          </a:p>
        </p:txBody>
      </p:sp>
      <p:sp>
        <p:nvSpPr>
          <p:cNvPr id="6" name="Foliennummernplatzhalter 5">
            <a:extLst>
              <a:ext uri="{FF2B5EF4-FFF2-40B4-BE49-F238E27FC236}">
                <a16:creationId xmlns:a16="http://schemas.microsoft.com/office/drawing/2014/main" id="{02563BA4-A0E6-4BEB-9068-30ABD1E7B014}"/>
              </a:ext>
            </a:extLst>
          </p:cNvPr>
          <p:cNvSpPr>
            <a:spLocks noGrp="1"/>
          </p:cNvSpPr>
          <p:nvPr>
            <p:ph type="sldNum" sz="quarter" idx="12"/>
          </p:nvPr>
        </p:nvSpPr>
        <p:spPr/>
        <p:txBody>
          <a:bodyPr/>
          <a:lstStyle/>
          <a:p>
            <a:fld id="{733122C9-A0B9-462F-8757-0847AD287B63}" type="slidenum">
              <a:rPr lang="en-US" noProof="0" smtClean="0"/>
              <a:pPr/>
              <a:t>24</a:t>
            </a:fld>
            <a:endParaRPr lang="en-US" noProof="0" dirty="0"/>
          </a:p>
        </p:txBody>
      </p:sp>
      <p:sp>
        <p:nvSpPr>
          <p:cNvPr id="3" name="Textplatzhalter 2">
            <a:extLst>
              <a:ext uri="{FF2B5EF4-FFF2-40B4-BE49-F238E27FC236}">
                <a16:creationId xmlns:a16="http://schemas.microsoft.com/office/drawing/2014/main" id="{CED26250-3E45-40FB-8666-7F2E9554B1C9}"/>
              </a:ext>
            </a:extLst>
          </p:cNvPr>
          <p:cNvSpPr>
            <a:spLocks noGrp="1"/>
          </p:cNvSpPr>
          <p:nvPr>
            <p:ph type="body" sz="quarter" idx="13"/>
          </p:nvPr>
        </p:nvSpPr>
        <p:spPr>
          <a:xfrm>
            <a:off x="478366" y="2468034"/>
            <a:ext cx="5617633" cy="3409951"/>
          </a:xfrm>
        </p:spPr>
        <p:txBody>
          <a:bodyPr/>
          <a:lstStyle/>
          <a:p>
            <a:r>
              <a:rPr lang="de-DE" dirty="0"/>
              <a:t>Der Standardrekorder dient zur Aufzeichnung der Messdaten in INCA. Dieser wird wie folgt konfiguriert:</a:t>
            </a:r>
          </a:p>
          <a:p>
            <a:endParaRPr lang="de-DE" dirty="0"/>
          </a:p>
          <a:p>
            <a:pPr marL="285750" indent="-285750">
              <a:buFont typeface="Arial" panose="020B0604020202020204" pitchFamily="34" charset="0"/>
              <a:buChar char="•"/>
            </a:pPr>
            <a:r>
              <a:rPr lang="de-DE" dirty="0"/>
              <a:t>Pfad: Ordner hinterlegen, in dem die Messung abgelegt werden soll</a:t>
            </a:r>
          </a:p>
          <a:p>
            <a:pPr marL="285750" indent="-285750">
              <a:buFont typeface="Arial" panose="020B0604020202020204" pitchFamily="34" charset="0"/>
              <a:buChar char="•"/>
            </a:pPr>
            <a:r>
              <a:rPr lang="de-DE" dirty="0"/>
              <a:t>Datei: Namen der Datei  </a:t>
            </a:r>
          </a:p>
        </p:txBody>
      </p:sp>
      <p:pic>
        <p:nvPicPr>
          <p:cNvPr id="10" name="Inhaltsplatzhalter 9">
            <a:extLst>
              <a:ext uri="{FF2B5EF4-FFF2-40B4-BE49-F238E27FC236}">
                <a16:creationId xmlns:a16="http://schemas.microsoft.com/office/drawing/2014/main" id="{478430B9-48F6-4DED-950F-A40E9714AFD1}"/>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096000" y="1541744"/>
            <a:ext cx="4860925" cy="4527550"/>
          </a:xfrm>
        </p:spPr>
      </p:pic>
      <p:graphicFrame>
        <p:nvGraphicFramePr>
          <p:cNvPr id="8" name="Diagramm 7">
            <a:extLst>
              <a:ext uri="{FF2B5EF4-FFF2-40B4-BE49-F238E27FC236}">
                <a16:creationId xmlns:a16="http://schemas.microsoft.com/office/drawing/2014/main" id="{E8FBC095-1C66-415B-9252-1D3FFDE27E5A}"/>
              </a:ext>
            </a:extLst>
          </p:cNvPr>
          <p:cNvGraphicFramePr/>
          <p:nvPr>
            <p:extLst>
              <p:ext uri="{D42A27DB-BD31-4B8C-83A1-F6EECF244321}">
                <p14:modId xmlns:p14="http://schemas.microsoft.com/office/powerpoint/2010/main" val="2424456123"/>
              </p:ext>
            </p:extLst>
          </p:nvPr>
        </p:nvGraphicFramePr>
        <p:xfrm>
          <a:off x="7325755" y="-230856"/>
          <a:ext cx="4757331" cy="1291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4369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0BEC55-6122-40EF-803A-9CB171AD4926}"/>
              </a:ext>
            </a:extLst>
          </p:cNvPr>
          <p:cNvSpPr>
            <a:spLocks noGrp="1"/>
          </p:cNvSpPr>
          <p:nvPr>
            <p:ph type="title"/>
          </p:nvPr>
        </p:nvSpPr>
        <p:spPr/>
        <p:txBody>
          <a:bodyPr/>
          <a:lstStyle/>
          <a:p>
            <a:r>
              <a:rPr lang="de-DE" dirty="0"/>
              <a:t>4.2 Messung starten und beenden</a:t>
            </a:r>
          </a:p>
        </p:txBody>
      </p:sp>
      <p:sp>
        <p:nvSpPr>
          <p:cNvPr id="3" name="Inhaltsplatzhalter 2">
            <a:extLst>
              <a:ext uri="{FF2B5EF4-FFF2-40B4-BE49-F238E27FC236}">
                <a16:creationId xmlns:a16="http://schemas.microsoft.com/office/drawing/2014/main" id="{6E6EA340-1230-4131-9081-0B99A70F7041}"/>
              </a:ext>
            </a:extLst>
          </p:cNvPr>
          <p:cNvSpPr>
            <a:spLocks noGrp="1"/>
          </p:cNvSpPr>
          <p:nvPr>
            <p:ph idx="1"/>
          </p:nvPr>
        </p:nvSpPr>
        <p:spPr>
          <a:xfrm>
            <a:off x="478367" y="2468895"/>
            <a:ext cx="5617633" cy="3408379"/>
          </a:xfrm>
        </p:spPr>
        <p:txBody>
          <a:bodyPr/>
          <a:lstStyle/>
          <a:p>
            <a:r>
              <a:rPr lang="de-DE" dirty="0"/>
              <a:t>Die Anzeige kann über den Play-Button auf der rechten Seite gestartet werden.</a:t>
            </a:r>
          </a:p>
          <a:p>
            <a:endParaRPr lang="de-DE" dirty="0"/>
          </a:p>
          <a:p>
            <a:r>
              <a:rPr lang="de-DE" dirty="0"/>
              <a:t>Die Aufzeichnung wird über den orangen </a:t>
            </a:r>
            <a:r>
              <a:rPr lang="de-DE" dirty="0" err="1"/>
              <a:t>Record</a:t>
            </a:r>
            <a:r>
              <a:rPr lang="de-DE" dirty="0"/>
              <a:t>-Button gestartet und über den blauen quadratischen Button beendet. </a:t>
            </a:r>
          </a:p>
          <a:p>
            <a:endParaRPr lang="de-DE" dirty="0"/>
          </a:p>
          <a:p>
            <a:r>
              <a:rPr lang="de-DE" dirty="0"/>
              <a:t> </a:t>
            </a:r>
          </a:p>
        </p:txBody>
      </p:sp>
      <p:sp>
        <p:nvSpPr>
          <p:cNvPr id="4" name="Datumsplatzhalter 3">
            <a:extLst>
              <a:ext uri="{FF2B5EF4-FFF2-40B4-BE49-F238E27FC236}">
                <a16:creationId xmlns:a16="http://schemas.microsoft.com/office/drawing/2014/main" id="{6DE81B58-A793-410D-A78F-54AF6F9A0243}"/>
              </a:ext>
            </a:extLst>
          </p:cNvPr>
          <p:cNvSpPr>
            <a:spLocks noGrp="1"/>
          </p:cNvSpPr>
          <p:nvPr>
            <p:ph type="dt" sz="half" idx="10"/>
          </p:nvPr>
        </p:nvSpPr>
        <p:spPr/>
        <p:txBody>
          <a:bodyPr/>
          <a:lstStyle/>
          <a:p>
            <a:r>
              <a:rPr lang="fr-FR" noProof="0"/>
              <a:t>Date</a:t>
            </a:r>
            <a:endParaRPr lang="en-US" noProof="0" dirty="0"/>
          </a:p>
        </p:txBody>
      </p:sp>
      <p:sp>
        <p:nvSpPr>
          <p:cNvPr id="5" name="Fußzeilenplatzhalter 4">
            <a:extLst>
              <a:ext uri="{FF2B5EF4-FFF2-40B4-BE49-F238E27FC236}">
                <a16:creationId xmlns:a16="http://schemas.microsoft.com/office/drawing/2014/main" id="{DBE7745B-49DE-4EEE-AC79-E570ECCC73D4}"/>
              </a:ext>
            </a:extLst>
          </p:cNvPr>
          <p:cNvSpPr>
            <a:spLocks noGrp="1"/>
          </p:cNvSpPr>
          <p:nvPr>
            <p:ph type="ftr" sz="quarter" idx="11"/>
          </p:nvPr>
        </p:nvSpPr>
        <p:spPr/>
        <p:txBody>
          <a:bodyPr/>
          <a:lstStyle/>
          <a:p>
            <a:r>
              <a:rPr lang="en-US"/>
              <a:t>Technical Unit Powertrain</a:t>
            </a:r>
            <a:endParaRPr lang="en-US" dirty="0"/>
          </a:p>
        </p:txBody>
      </p:sp>
      <p:sp>
        <p:nvSpPr>
          <p:cNvPr id="6" name="Foliennummernplatzhalter 5">
            <a:extLst>
              <a:ext uri="{FF2B5EF4-FFF2-40B4-BE49-F238E27FC236}">
                <a16:creationId xmlns:a16="http://schemas.microsoft.com/office/drawing/2014/main" id="{F5A9C5C0-2A23-4E2B-9EAE-B059A8F457BB}"/>
              </a:ext>
            </a:extLst>
          </p:cNvPr>
          <p:cNvSpPr>
            <a:spLocks noGrp="1"/>
          </p:cNvSpPr>
          <p:nvPr>
            <p:ph type="sldNum" sz="quarter" idx="12"/>
          </p:nvPr>
        </p:nvSpPr>
        <p:spPr/>
        <p:txBody>
          <a:bodyPr/>
          <a:lstStyle/>
          <a:p>
            <a:fld id="{733122C9-A0B9-462F-8757-0847AD287B63}" type="slidenum">
              <a:rPr lang="en-US" noProof="0" smtClean="0"/>
              <a:pPr/>
              <a:t>25</a:t>
            </a:fld>
            <a:endParaRPr lang="en-US" noProof="0" dirty="0"/>
          </a:p>
        </p:txBody>
      </p:sp>
      <p:graphicFrame>
        <p:nvGraphicFramePr>
          <p:cNvPr id="7" name="Diagramm 6">
            <a:extLst>
              <a:ext uri="{FF2B5EF4-FFF2-40B4-BE49-F238E27FC236}">
                <a16:creationId xmlns:a16="http://schemas.microsoft.com/office/drawing/2014/main" id="{3119F6DF-858D-4EAA-B9B5-7E521CB6923B}"/>
              </a:ext>
            </a:extLst>
          </p:cNvPr>
          <p:cNvGraphicFramePr/>
          <p:nvPr>
            <p:extLst>
              <p:ext uri="{D42A27DB-BD31-4B8C-83A1-F6EECF244321}">
                <p14:modId xmlns:p14="http://schemas.microsoft.com/office/powerpoint/2010/main" val="1780492243"/>
              </p:ext>
            </p:extLst>
          </p:nvPr>
        </p:nvGraphicFramePr>
        <p:xfrm>
          <a:off x="7325755" y="-230856"/>
          <a:ext cx="4757331" cy="1291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Grafik 7">
            <a:extLst>
              <a:ext uri="{FF2B5EF4-FFF2-40B4-BE49-F238E27FC236}">
                <a16:creationId xmlns:a16="http://schemas.microsoft.com/office/drawing/2014/main" id="{0D81149F-4F9D-457B-B4A9-A8ECF4E0F3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84217" y="2220657"/>
            <a:ext cx="2121196" cy="3848637"/>
          </a:xfrm>
          <a:prstGeom prst="rect">
            <a:avLst/>
          </a:prstGeom>
        </p:spPr>
      </p:pic>
    </p:spTree>
    <p:extLst>
      <p:ext uri="{BB962C8B-B14F-4D97-AF65-F5344CB8AC3E}">
        <p14:creationId xmlns:p14="http://schemas.microsoft.com/office/powerpoint/2010/main" val="2557151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a:t>3.</a:t>
            </a:r>
          </a:p>
        </p:txBody>
      </p:sp>
      <p:sp>
        <p:nvSpPr>
          <p:cNvPr id="2" name="Espace réservé de la date 1"/>
          <p:cNvSpPr>
            <a:spLocks noGrp="1"/>
          </p:cNvSpPr>
          <p:nvPr>
            <p:ph type="dt" sz="half" idx="10"/>
          </p:nvPr>
        </p:nvSpPr>
        <p:spPr/>
        <p:txBody>
          <a:bodyPr/>
          <a:lstStyle/>
          <a:p>
            <a:r>
              <a:rPr lang="fr-FR" noProof="0"/>
              <a:t>Date</a:t>
            </a:r>
          </a:p>
        </p:txBody>
      </p:sp>
      <p:sp>
        <p:nvSpPr>
          <p:cNvPr id="4" name="Espace réservé du pied de page 3"/>
          <p:cNvSpPr>
            <a:spLocks noGrp="1"/>
          </p:cNvSpPr>
          <p:nvPr>
            <p:ph type="ftr" sz="quarter" idx="11"/>
          </p:nvPr>
        </p:nvSpPr>
        <p:spPr/>
        <p:txBody>
          <a:bodyPr/>
          <a:lstStyle/>
          <a:p>
            <a:r>
              <a:rPr lang="en-US" noProof="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26</a:t>
            </a:fld>
            <a:endParaRPr lang="fr-FR" noProof="0"/>
          </a:p>
        </p:txBody>
      </p:sp>
      <p:sp>
        <p:nvSpPr>
          <p:cNvPr id="25" name="Espace réservé du texte 24"/>
          <p:cNvSpPr>
            <a:spLocks noGrp="1"/>
          </p:cNvSpPr>
          <p:nvPr>
            <p:ph type="body" sz="quarter" idx="13"/>
          </p:nvPr>
        </p:nvSpPr>
        <p:spPr/>
        <p:txBody>
          <a:bodyPr/>
          <a:lstStyle/>
          <a:p>
            <a:r>
              <a:rPr lang="fr-FR" dirty="0"/>
              <a:t>Add-On: .xml </a:t>
            </a:r>
            <a:r>
              <a:rPr lang="fr-FR" dirty="0" err="1"/>
              <a:t>Ausleitung</a:t>
            </a:r>
            <a:r>
              <a:rPr lang="fr-FR" dirty="0"/>
              <a:t> </a:t>
            </a:r>
            <a:r>
              <a:rPr lang="fr-FR" dirty="0" err="1"/>
              <a:t>aus</a:t>
            </a:r>
            <a:r>
              <a:rPr lang="fr-FR" dirty="0"/>
              <a:t> </a:t>
            </a:r>
            <a:r>
              <a:rPr lang="fr-FR" dirty="0" err="1"/>
              <a:t>Experiment</a:t>
            </a:r>
            <a:endParaRPr lang="fr-FR" dirty="0"/>
          </a:p>
        </p:txBody>
      </p:sp>
    </p:spTree>
    <p:extLst>
      <p:ext uri="{BB962C8B-B14F-4D97-AF65-F5344CB8AC3E}">
        <p14:creationId xmlns:p14="http://schemas.microsoft.com/office/powerpoint/2010/main" val="614975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FB772899-1F3D-41FB-B39A-249F04E65A3A}"/>
              </a:ext>
            </a:extLst>
          </p:cNvPr>
          <p:cNvSpPr>
            <a:spLocks noGrp="1"/>
          </p:cNvSpPr>
          <p:nvPr>
            <p:ph type="title"/>
          </p:nvPr>
        </p:nvSpPr>
        <p:spPr/>
        <p:txBody>
          <a:bodyPr/>
          <a:lstStyle/>
          <a:p>
            <a:r>
              <a:rPr lang="de-DE" dirty="0"/>
              <a:t>Einrichtung Add-On	</a:t>
            </a:r>
          </a:p>
        </p:txBody>
      </p:sp>
      <p:sp>
        <p:nvSpPr>
          <p:cNvPr id="8" name="Inhaltsplatzhalter 7">
            <a:extLst>
              <a:ext uri="{FF2B5EF4-FFF2-40B4-BE49-F238E27FC236}">
                <a16:creationId xmlns:a16="http://schemas.microsoft.com/office/drawing/2014/main" id="{A57FF334-43D0-4E0E-8C29-D8155BA4D814}"/>
              </a:ext>
            </a:extLst>
          </p:cNvPr>
          <p:cNvSpPr>
            <a:spLocks noGrp="1"/>
          </p:cNvSpPr>
          <p:nvPr>
            <p:ph idx="1"/>
          </p:nvPr>
        </p:nvSpPr>
        <p:spPr/>
        <p:txBody>
          <a:bodyPr/>
          <a:lstStyle/>
          <a:p>
            <a:r>
              <a:rPr lang="de-DE" dirty="0"/>
              <a:t>Beschreibung des Workflows</a:t>
            </a:r>
          </a:p>
        </p:txBody>
      </p:sp>
      <p:sp>
        <p:nvSpPr>
          <p:cNvPr id="3" name="Datumsplatzhalter 2">
            <a:extLst>
              <a:ext uri="{FF2B5EF4-FFF2-40B4-BE49-F238E27FC236}">
                <a16:creationId xmlns:a16="http://schemas.microsoft.com/office/drawing/2014/main" id="{AD9D288B-1A68-4FEF-955C-6EDAE1B372E7}"/>
              </a:ext>
            </a:extLst>
          </p:cNvPr>
          <p:cNvSpPr>
            <a:spLocks noGrp="1"/>
          </p:cNvSpPr>
          <p:nvPr>
            <p:ph type="dt" sz="half" idx="10"/>
          </p:nvPr>
        </p:nvSpPr>
        <p:spPr/>
        <p:txBody>
          <a:bodyPr/>
          <a:lstStyle/>
          <a:p>
            <a:r>
              <a:rPr lang="fr-FR" noProof="0"/>
              <a:t>Date</a:t>
            </a:r>
            <a:endParaRPr lang="en-US" noProof="0" dirty="0"/>
          </a:p>
        </p:txBody>
      </p:sp>
      <p:sp>
        <p:nvSpPr>
          <p:cNvPr id="4" name="Fußzeilenplatzhalter 3">
            <a:extLst>
              <a:ext uri="{FF2B5EF4-FFF2-40B4-BE49-F238E27FC236}">
                <a16:creationId xmlns:a16="http://schemas.microsoft.com/office/drawing/2014/main" id="{7E1EE708-5CDC-433B-82CC-318ACBAE2CFA}"/>
              </a:ext>
            </a:extLst>
          </p:cNvPr>
          <p:cNvSpPr>
            <a:spLocks noGrp="1"/>
          </p:cNvSpPr>
          <p:nvPr>
            <p:ph type="ftr" sz="quarter" idx="11"/>
          </p:nvPr>
        </p:nvSpPr>
        <p:spPr/>
        <p:txBody>
          <a:bodyPr/>
          <a:lstStyle/>
          <a:p>
            <a:r>
              <a:rPr lang="en-US" noProof="0"/>
              <a:t>Presentation title</a:t>
            </a:r>
            <a:endParaRPr lang="en-US" noProof="0" dirty="0"/>
          </a:p>
        </p:txBody>
      </p:sp>
      <p:sp>
        <p:nvSpPr>
          <p:cNvPr id="5" name="Foliennummernplatzhalter 4">
            <a:extLst>
              <a:ext uri="{FF2B5EF4-FFF2-40B4-BE49-F238E27FC236}">
                <a16:creationId xmlns:a16="http://schemas.microsoft.com/office/drawing/2014/main" id="{3CCB9A55-E4AD-4720-8425-3110ED28C542}"/>
              </a:ext>
            </a:extLst>
          </p:cNvPr>
          <p:cNvSpPr>
            <a:spLocks noGrp="1"/>
          </p:cNvSpPr>
          <p:nvPr>
            <p:ph type="sldNum" sz="quarter" idx="12"/>
          </p:nvPr>
        </p:nvSpPr>
        <p:spPr/>
        <p:txBody>
          <a:bodyPr/>
          <a:lstStyle/>
          <a:p>
            <a:fld id="{10C140CD-8AED-46FF-A9A2-77308F3F39AE}" type="slidenum">
              <a:rPr lang="en-US" noProof="0" smtClean="0"/>
              <a:pPr/>
              <a:t>27</a:t>
            </a:fld>
            <a:endParaRPr lang="en-US" noProof="0" dirty="0"/>
          </a:p>
        </p:txBody>
      </p:sp>
      <p:pic>
        <p:nvPicPr>
          <p:cNvPr id="9" name="Grafik 8">
            <a:extLst>
              <a:ext uri="{FF2B5EF4-FFF2-40B4-BE49-F238E27FC236}">
                <a16:creationId xmlns:a16="http://schemas.microsoft.com/office/drawing/2014/main" id="{D1EA4C73-9D8F-4C46-A7D0-DA25BEE07184}"/>
              </a:ext>
            </a:extLst>
          </p:cNvPr>
          <p:cNvPicPr>
            <a:picLocks noChangeAspect="1"/>
          </p:cNvPicPr>
          <p:nvPr/>
        </p:nvPicPr>
        <p:blipFill>
          <a:blip r:embed="rId2"/>
          <a:stretch>
            <a:fillRect/>
          </a:stretch>
        </p:blipFill>
        <p:spPr>
          <a:xfrm>
            <a:off x="5877303" y="1206716"/>
            <a:ext cx="4132318" cy="4444567"/>
          </a:xfrm>
          <a:prstGeom prst="rect">
            <a:avLst/>
          </a:prstGeom>
        </p:spPr>
      </p:pic>
    </p:spTree>
    <p:extLst>
      <p:ext uri="{BB962C8B-B14F-4D97-AF65-F5344CB8AC3E}">
        <p14:creationId xmlns:p14="http://schemas.microsoft.com/office/powerpoint/2010/main" val="574754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a:t>4.</a:t>
            </a:r>
          </a:p>
        </p:txBody>
      </p:sp>
      <p:sp>
        <p:nvSpPr>
          <p:cNvPr id="2" name="Espace réservé de la date 1"/>
          <p:cNvSpPr>
            <a:spLocks noGrp="1"/>
          </p:cNvSpPr>
          <p:nvPr>
            <p:ph type="dt" sz="half" idx="10"/>
          </p:nvPr>
        </p:nvSpPr>
        <p:spPr/>
        <p:txBody>
          <a:bodyPr/>
          <a:lstStyle/>
          <a:p>
            <a:r>
              <a:rPr lang="fr-FR" noProof="0"/>
              <a:t>Date</a:t>
            </a:r>
          </a:p>
        </p:txBody>
      </p:sp>
      <p:sp>
        <p:nvSpPr>
          <p:cNvPr id="4" name="Espace réservé du pied de page 3"/>
          <p:cNvSpPr>
            <a:spLocks noGrp="1"/>
          </p:cNvSpPr>
          <p:nvPr>
            <p:ph type="ftr" sz="quarter" idx="11"/>
          </p:nvPr>
        </p:nvSpPr>
        <p:spPr/>
        <p:txBody>
          <a:bodyPr/>
          <a:lstStyle/>
          <a:p>
            <a:r>
              <a:rPr lang="en-US" noProof="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28</a:t>
            </a:fld>
            <a:endParaRPr lang="fr-FR" noProof="0"/>
          </a:p>
        </p:txBody>
      </p:sp>
      <p:sp>
        <p:nvSpPr>
          <p:cNvPr id="25" name="Espace réservé du texte 24"/>
          <p:cNvSpPr>
            <a:spLocks noGrp="1"/>
          </p:cNvSpPr>
          <p:nvPr>
            <p:ph type="body" sz="quarter" idx="13"/>
          </p:nvPr>
        </p:nvSpPr>
        <p:spPr/>
        <p:txBody>
          <a:bodyPr/>
          <a:lstStyle/>
          <a:p>
            <a:r>
              <a:rPr lang="fr-FR" dirty="0" err="1"/>
              <a:t>Übungen</a:t>
            </a:r>
            <a:endParaRPr lang="fr-FR" dirty="0"/>
          </a:p>
        </p:txBody>
      </p:sp>
    </p:spTree>
    <p:extLst>
      <p:ext uri="{BB962C8B-B14F-4D97-AF65-F5344CB8AC3E}">
        <p14:creationId xmlns:p14="http://schemas.microsoft.com/office/powerpoint/2010/main" val="2864812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a:t>4. </a:t>
            </a:r>
            <a:r>
              <a:rPr lang="fr-FR" dirty="0" err="1"/>
              <a:t>Übungen</a:t>
            </a:r>
            <a:br>
              <a:rPr lang="fr-FR" dirty="0"/>
            </a:br>
            <a:endParaRPr lang="fr-FR" dirty="0"/>
          </a:p>
        </p:txBody>
      </p:sp>
      <p:sp>
        <p:nvSpPr>
          <p:cNvPr id="25" name="Espace réservé du texte 24"/>
          <p:cNvSpPr>
            <a:spLocks noGrp="1"/>
          </p:cNvSpPr>
          <p:nvPr>
            <p:ph idx="1"/>
          </p:nvPr>
        </p:nvSpPr>
        <p:spPr/>
        <p:txBody>
          <a:bodyPr/>
          <a:lstStyle/>
          <a:p>
            <a:pPr fontAlgn="ctr"/>
            <a:r>
              <a:rPr lang="de-DE" sz="1800" b="1" dirty="0"/>
              <a:t>Aufgabenschritte:</a:t>
            </a:r>
          </a:p>
          <a:p>
            <a:pPr marL="457189" indent="-457189" fontAlgn="ctr">
              <a:buFont typeface="+mj-lt"/>
              <a:buAutoNum type="alphaLcPeriod"/>
            </a:pPr>
            <a:r>
              <a:rPr lang="de-DE" sz="1600" dirty="0"/>
              <a:t>Komplette Arbeitsumgebung aufbauen </a:t>
            </a:r>
          </a:p>
          <a:p>
            <a:pPr marL="457189" indent="-457189" fontAlgn="ctr">
              <a:buFont typeface="+mj-lt"/>
              <a:buAutoNum type="alphaLcPeriod"/>
            </a:pPr>
            <a:r>
              <a:rPr lang="de-DE" sz="1600" dirty="0"/>
              <a:t>CAN Größen in Standardrekorder </a:t>
            </a:r>
          </a:p>
          <a:p>
            <a:pPr marL="457189" indent="-457189" fontAlgn="ctr">
              <a:buFont typeface="+mj-lt"/>
              <a:buAutoNum type="alphaLcPeriod"/>
            </a:pPr>
            <a:r>
              <a:rPr lang="de-DE" sz="1600" dirty="0"/>
              <a:t>XCP Größen messen (in bestimmten Zeitrastern)</a:t>
            </a:r>
          </a:p>
          <a:p>
            <a:pPr marL="457189" indent="-457189" fontAlgn="ctr">
              <a:buFont typeface="+mj-lt"/>
              <a:buAutoNum type="alphaLcPeriod"/>
            </a:pPr>
            <a:r>
              <a:rPr lang="de-DE" sz="1600" dirty="0" err="1"/>
              <a:t>Bedatung</a:t>
            </a:r>
            <a:r>
              <a:rPr lang="de-DE" sz="1600" dirty="0"/>
              <a:t> von Parametern und Kennfeldern</a:t>
            </a:r>
          </a:p>
          <a:p>
            <a:pPr marL="457189" indent="-457189" fontAlgn="ctr">
              <a:buFont typeface="+mj-lt"/>
              <a:buAutoNum type="alphaLcPeriod"/>
            </a:pPr>
            <a:r>
              <a:rPr lang="de-DE" sz="1600" dirty="0"/>
              <a:t>Festschreiben (nicht möglich bei GEN5)</a:t>
            </a:r>
          </a:p>
          <a:p>
            <a:pPr marL="457189" indent="-457189" fontAlgn="ctr">
              <a:buFont typeface="+mj-lt"/>
              <a:buAutoNum type="alphaLcPeriod"/>
            </a:pPr>
            <a:r>
              <a:rPr lang="de-DE" sz="1600" dirty="0"/>
              <a:t>Visualisierung von Messgrößen (</a:t>
            </a:r>
            <a:r>
              <a:rPr lang="de-DE" sz="1600" dirty="0" err="1"/>
              <a:t>Oszi</a:t>
            </a:r>
            <a:r>
              <a:rPr lang="de-DE" sz="1600" dirty="0"/>
              <a:t>, Ampel Darstellung)</a:t>
            </a:r>
          </a:p>
          <a:p>
            <a:pPr marL="457189" indent="-457189" fontAlgn="ctr">
              <a:buFont typeface="+mj-lt"/>
              <a:buAutoNum type="alphaLcPeriod"/>
            </a:pPr>
            <a:r>
              <a:rPr lang="de-DE" sz="1600" dirty="0"/>
              <a:t>XETK einrichten</a:t>
            </a:r>
          </a:p>
          <a:p>
            <a:pPr marL="457189" indent="-457189" fontAlgn="ctr">
              <a:buFont typeface="+mj-lt"/>
              <a:buAutoNum type="alphaLcPeriod"/>
            </a:pPr>
            <a:endParaRPr lang="de-DE" sz="1600" dirty="0"/>
          </a:p>
          <a:p>
            <a:pPr fontAlgn="ctr"/>
            <a:r>
              <a:rPr lang="de-DE" sz="1600" dirty="0"/>
              <a:t>Hinweis:</a:t>
            </a:r>
            <a:br>
              <a:rPr lang="de-DE" sz="1600" dirty="0"/>
            </a:br>
            <a:r>
              <a:rPr lang="de-DE" sz="1600" dirty="0"/>
              <a:t>In INCA gibt es ein gutes Handbuch und ein Tutorial zu den wichtigsten Funktionen. </a:t>
            </a:r>
          </a:p>
        </p:txBody>
      </p:sp>
      <p:sp>
        <p:nvSpPr>
          <p:cNvPr id="2" name="Espace réservé de la date 1"/>
          <p:cNvSpPr>
            <a:spLocks noGrp="1"/>
          </p:cNvSpPr>
          <p:nvPr>
            <p:ph type="dt" sz="half" idx="10"/>
          </p:nvPr>
        </p:nvSpPr>
        <p:spPr/>
        <p:txBody>
          <a:bodyPr/>
          <a:lstStyle/>
          <a:p>
            <a:r>
              <a:rPr lang="fr-FR" noProof="0"/>
              <a:t>Date</a:t>
            </a:r>
          </a:p>
        </p:txBody>
      </p:sp>
      <p:sp>
        <p:nvSpPr>
          <p:cNvPr id="4" name="Espace réservé du pied de page 3"/>
          <p:cNvSpPr>
            <a:spLocks noGrp="1"/>
          </p:cNvSpPr>
          <p:nvPr>
            <p:ph type="ftr" sz="quarter" idx="11"/>
          </p:nvPr>
        </p:nvSpPr>
        <p:spPr/>
        <p:txBody>
          <a:bodyPr/>
          <a:lstStyle/>
          <a:p>
            <a:r>
              <a:rPr lang="en-US" noProof="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29</a:t>
            </a:fld>
            <a:endParaRPr lang="fr-FR" noProof="0"/>
          </a:p>
        </p:txBody>
      </p:sp>
    </p:spTree>
    <p:extLst>
      <p:ext uri="{BB962C8B-B14F-4D97-AF65-F5344CB8AC3E}">
        <p14:creationId xmlns:p14="http://schemas.microsoft.com/office/powerpoint/2010/main" val="3312403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a:t>1.</a:t>
            </a:r>
          </a:p>
        </p:txBody>
      </p:sp>
      <p:sp>
        <p:nvSpPr>
          <p:cNvPr id="2" name="Espace réservé de la date 1"/>
          <p:cNvSpPr>
            <a:spLocks noGrp="1"/>
          </p:cNvSpPr>
          <p:nvPr>
            <p:ph type="dt" sz="half" idx="10"/>
          </p:nvPr>
        </p:nvSpPr>
        <p:spPr/>
        <p:txBody>
          <a:bodyPr/>
          <a:lstStyle/>
          <a:p>
            <a:pPr defTabSz="1219170"/>
            <a:r>
              <a:rPr lang="fr-FR">
                <a:solidFill>
                  <a:srgbClr val="FFFFFF">
                    <a:alpha val="0"/>
                  </a:srgbClr>
                </a:solidFill>
                <a:latin typeface="Arial"/>
              </a:rPr>
              <a:t>Date</a:t>
            </a:r>
          </a:p>
        </p:txBody>
      </p:sp>
      <p:sp>
        <p:nvSpPr>
          <p:cNvPr id="4" name="Espace réservé du pied de page 3"/>
          <p:cNvSpPr>
            <a:spLocks noGrp="1"/>
          </p:cNvSpPr>
          <p:nvPr>
            <p:ph type="ftr" sz="quarter" idx="11"/>
          </p:nvPr>
        </p:nvSpPr>
        <p:spPr/>
        <p:txBody>
          <a:bodyPr/>
          <a:lstStyle/>
          <a:p>
            <a:pPr defTabSz="1219170"/>
            <a:r>
              <a:rPr lang="en-US">
                <a:solidFill>
                  <a:srgbClr val="FFFFFF">
                    <a:alpha val="0"/>
                  </a:srgbClr>
                </a:solidFill>
                <a:latin typeface="Arial"/>
              </a:rPr>
              <a:t>Presentation title</a:t>
            </a:r>
            <a:endParaRPr lang="fr-FR">
              <a:solidFill>
                <a:srgbClr val="FFFFFF">
                  <a:alpha val="0"/>
                </a:srgbClr>
              </a:solidFill>
              <a:latin typeface="Arial"/>
            </a:endParaRPr>
          </a:p>
        </p:txBody>
      </p:sp>
      <p:sp>
        <p:nvSpPr>
          <p:cNvPr id="3" name="Espace réservé du numéro de diapositive 2"/>
          <p:cNvSpPr>
            <a:spLocks noGrp="1"/>
          </p:cNvSpPr>
          <p:nvPr>
            <p:ph type="sldNum" sz="quarter" idx="12"/>
          </p:nvPr>
        </p:nvSpPr>
        <p:spPr/>
        <p:txBody>
          <a:bodyPr/>
          <a:lstStyle/>
          <a:p>
            <a:pPr defTabSz="1219170"/>
            <a:fld id="{733122C9-A0B9-462F-8757-0847AD287B63}" type="slidenum">
              <a:rPr lang="fr-FR">
                <a:solidFill>
                  <a:srgbClr val="FFFFFF">
                    <a:alpha val="0"/>
                  </a:srgbClr>
                </a:solidFill>
                <a:latin typeface="Arial"/>
              </a:rPr>
              <a:pPr defTabSz="1219170"/>
              <a:t>3</a:t>
            </a:fld>
            <a:endParaRPr lang="fr-FR">
              <a:solidFill>
                <a:srgbClr val="FFFFFF">
                  <a:alpha val="0"/>
                </a:srgbClr>
              </a:solidFill>
              <a:latin typeface="Arial"/>
            </a:endParaRPr>
          </a:p>
        </p:txBody>
      </p:sp>
      <p:sp>
        <p:nvSpPr>
          <p:cNvPr id="25" name="Espace réservé du texte 24"/>
          <p:cNvSpPr>
            <a:spLocks noGrp="1"/>
          </p:cNvSpPr>
          <p:nvPr>
            <p:ph type="body" sz="quarter" idx="13"/>
          </p:nvPr>
        </p:nvSpPr>
        <p:spPr/>
        <p:txBody>
          <a:bodyPr/>
          <a:lstStyle/>
          <a:p>
            <a:r>
              <a:rPr lang="fr-FR" dirty="0" err="1"/>
              <a:t>Einführung</a:t>
            </a:r>
            <a:r>
              <a:rPr lang="fr-FR" dirty="0"/>
              <a:t> - </a:t>
            </a:r>
            <a:r>
              <a:rPr lang="fr-FR" dirty="0" err="1"/>
              <a:t>Grundlagen</a:t>
            </a:r>
            <a:endParaRPr lang="fr-FR" dirty="0"/>
          </a:p>
        </p:txBody>
      </p:sp>
    </p:spTree>
    <p:extLst>
      <p:ext uri="{BB962C8B-B14F-4D97-AF65-F5344CB8AC3E}">
        <p14:creationId xmlns:p14="http://schemas.microsoft.com/office/powerpoint/2010/main" val="1995155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fr-FR" noProof="0"/>
              <a:t>Date</a:t>
            </a:r>
            <a:endParaRPr lang="en-US" noProof="0" dirty="0"/>
          </a:p>
        </p:txBody>
      </p:sp>
      <p:sp>
        <p:nvSpPr>
          <p:cNvPr id="3" name="Foliennummernplatzhalter 2"/>
          <p:cNvSpPr>
            <a:spLocks noGrp="1"/>
          </p:cNvSpPr>
          <p:nvPr>
            <p:ph type="sldNum" sz="quarter" idx="11"/>
          </p:nvPr>
        </p:nvSpPr>
        <p:spPr/>
        <p:txBody>
          <a:bodyPr/>
          <a:lstStyle/>
          <a:p>
            <a:fld id="{733122C9-A0B9-462F-8757-0847AD287B63}" type="slidenum">
              <a:rPr lang="en-US" noProof="0" smtClean="0"/>
              <a:pPr/>
              <a:t>30</a:t>
            </a:fld>
            <a:endParaRPr lang="en-US" noProof="0" dirty="0"/>
          </a:p>
        </p:txBody>
      </p:sp>
      <p:sp>
        <p:nvSpPr>
          <p:cNvPr id="4" name="Fußzeilenplatzhalter 3"/>
          <p:cNvSpPr>
            <a:spLocks noGrp="1"/>
          </p:cNvSpPr>
          <p:nvPr>
            <p:ph type="ftr" sz="quarter" idx="12"/>
          </p:nvPr>
        </p:nvSpPr>
        <p:spPr/>
        <p:txBody>
          <a:bodyPr/>
          <a:lstStyle/>
          <a:p>
            <a:r>
              <a:rPr lang="en-US" noProof="0"/>
              <a:t>Presentation title</a:t>
            </a:r>
            <a:endParaRPr lang="en-US" noProof="0" dirty="0"/>
          </a:p>
        </p:txBody>
      </p:sp>
      <p:sp>
        <p:nvSpPr>
          <p:cNvPr id="5" name="Titel 4"/>
          <p:cNvSpPr>
            <a:spLocks noGrp="1"/>
          </p:cNvSpPr>
          <p:nvPr>
            <p:ph type="title"/>
          </p:nvPr>
        </p:nvSpPr>
        <p:spPr/>
        <p:txBody>
          <a:bodyPr/>
          <a:lstStyle/>
          <a:p>
            <a:r>
              <a:rPr lang="de-DE" sz="2667" b="1" dirty="0"/>
              <a:t>Neue Variablen anlegen</a:t>
            </a:r>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12" y="1622646"/>
            <a:ext cx="4077269" cy="4039164"/>
          </a:xfrm>
          <a:prstGeom prst="rect">
            <a:avLst/>
          </a:prstGeom>
        </p:spPr>
      </p:pic>
      <p:sp>
        <p:nvSpPr>
          <p:cNvPr id="7" name="Textfeld 6"/>
          <p:cNvSpPr txBox="1"/>
          <p:nvPr/>
        </p:nvSpPr>
        <p:spPr>
          <a:xfrm>
            <a:off x="4847861" y="1892830"/>
            <a:ext cx="5280587" cy="461665"/>
          </a:xfrm>
          <a:prstGeom prst="rect">
            <a:avLst/>
          </a:prstGeom>
          <a:noFill/>
        </p:spPr>
        <p:txBody>
          <a:bodyPr wrap="square" rtlCol="0">
            <a:spAutoFit/>
          </a:bodyPr>
          <a:lstStyle/>
          <a:p>
            <a:r>
              <a:rPr lang="de-DE" sz="2400" dirty="0"/>
              <a:t>Variablenauswahl klicken</a:t>
            </a:r>
          </a:p>
        </p:txBody>
      </p:sp>
    </p:spTree>
    <p:extLst>
      <p:ext uri="{BB962C8B-B14F-4D97-AF65-F5344CB8AC3E}">
        <p14:creationId xmlns:p14="http://schemas.microsoft.com/office/powerpoint/2010/main" val="2761525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fr-FR" noProof="0"/>
              <a:t>Date</a:t>
            </a:r>
            <a:endParaRPr lang="en-US" noProof="0" dirty="0"/>
          </a:p>
        </p:txBody>
      </p:sp>
      <p:sp>
        <p:nvSpPr>
          <p:cNvPr id="3" name="Foliennummernplatzhalter 2"/>
          <p:cNvSpPr>
            <a:spLocks noGrp="1"/>
          </p:cNvSpPr>
          <p:nvPr>
            <p:ph type="sldNum" sz="quarter" idx="11"/>
          </p:nvPr>
        </p:nvSpPr>
        <p:spPr/>
        <p:txBody>
          <a:bodyPr/>
          <a:lstStyle/>
          <a:p>
            <a:fld id="{733122C9-A0B9-462F-8757-0847AD287B63}" type="slidenum">
              <a:rPr lang="en-US" noProof="0" smtClean="0"/>
              <a:pPr/>
              <a:t>31</a:t>
            </a:fld>
            <a:endParaRPr lang="en-US" noProof="0" dirty="0"/>
          </a:p>
        </p:txBody>
      </p:sp>
      <p:sp>
        <p:nvSpPr>
          <p:cNvPr id="4" name="Fußzeilenplatzhalter 3"/>
          <p:cNvSpPr>
            <a:spLocks noGrp="1"/>
          </p:cNvSpPr>
          <p:nvPr>
            <p:ph type="ftr" sz="quarter" idx="12"/>
          </p:nvPr>
        </p:nvSpPr>
        <p:spPr/>
        <p:txBody>
          <a:bodyPr/>
          <a:lstStyle/>
          <a:p>
            <a:r>
              <a:rPr lang="en-US" noProof="0"/>
              <a:t>Presentation title</a:t>
            </a:r>
            <a:endParaRPr lang="en-US" noProof="0" dirty="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39" y="1220755"/>
            <a:ext cx="9072331" cy="4721581"/>
          </a:xfrm>
          <a:prstGeom prst="rect">
            <a:avLst/>
          </a:prstGeom>
        </p:spPr>
      </p:pic>
      <p:sp>
        <p:nvSpPr>
          <p:cNvPr id="7" name="Titel 4"/>
          <p:cNvSpPr>
            <a:spLocks noGrp="1"/>
          </p:cNvSpPr>
          <p:nvPr>
            <p:ph type="title"/>
          </p:nvPr>
        </p:nvSpPr>
        <p:spPr>
          <a:xfrm>
            <a:off x="303468" y="356659"/>
            <a:ext cx="11235267" cy="1188507"/>
          </a:xfrm>
        </p:spPr>
        <p:txBody>
          <a:bodyPr/>
          <a:lstStyle/>
          <a:p>
            <a:r>
              <a:rPr lang="de-DE" sz="2667" b="1" dirty="0"/>
              <a:t>Alle CAN Signale (ohne XCP) mit STRG+A markieren und via </a:t>
            </a:r>
            <a:r>
              <a:rPr lang="de-DE" sz="2667" b="1" dirty="0" err="1"/>
              <a:t>Rechsklick</a:t>
            </a:r>
            <a:r>
              <a:rPr lang="de-DE" sz="2667" b="1" dirty="0"/>
              <a:t> in den Standardrecorder hinzufügen.</a:t>
            </a:r>
          </a:p>
        </p:txBody>
      </p:sp>
      <p:sp>
        <p:nvSpPr>
          <p:cNvPr id="5" name="Textfeld 4"/>
          <p:cNvSpPr txBox="1"/>
          <p:nvPr/>
        </p:nvSpPr>
        <p:spPr>
          <a:xfrm>
            <a:off x="9253264" y="1220755"/>
            <a:ext cx="2768873" cy="2390911"/>
          </a:xfrm>
          <a:prstGeom prst="rect">
            <a:avLst/>
          </a:prstGeom>
          <a:noFill/>
        </p:spPr>
        <p:txBody>
          <a:bodyPr wrap="square" rtlCol="0">
            <a:spAutoFit/>
          </a:bodyPr>
          <a:lstStyle/>
          <a:p>
            <a:r>
              <a:rPr lang="de-DE" sz="1867" dirty="0"/>
              <a:t>Durch das Aufzeichnen aller Signale kann ihr Verlauf im Nachhinein betrachtet und analysiert werden. Zum Beispiel falls Querwirkungen auftreten.</a:t>
            </a:r>
          </a:p>
        </p:txBody>
      </p:sp>
    </p:spTree>
    <p:extLst>
      <p:ext uri="{BB962C8B-B14F-4D97-AF65-F5344CB8AC3E}">
        <p14:creationId xmlns:p14="http://schemas.microsoft.com/office/powerpoint/2010/main" val="3493234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fr-FR" noProof="0"/>
              <a:t>Date</a:t>
            </a:r>
            <a:endParaRPr lang="en-US" noProof="0" dirty="0"/>
          </a:p>
        </p:txBody>
      </p:sp>
      <p:sp>
        <p:nvSpPr>
          <p:cNvPr id="3" name="Foliennummernplatzhalter 2"/>
          <p:cNvSpPr>
            <a:spLocks noGrp="1"/>
          </p:cNvSpPr>
          <p:nvPr>
            <p:ph type="sldNum" sz="quarter" idx="11"/>
          </p:nvPr>
        </p:nvSpPr>
        <p:spPr/>
        <p:txBody>
          <a:bodyPr/>
          <a:lstStyle/>
          <a:p>
            <a:fld id="{733122C9-A0B9-462F-8757-0847AD287B63}" type="slidenum">
              <a:rPr lang="en-US" noProof="0" smtClean="0"/>
              <a:pPr/>
              <a:t>32</a:t>
            </a:fld>
            <a:endParaRPr lang="en-US" noProof="0" dirty="0"/>
          </a:p>
        </p:txBody>
      </p:sp>
      <p:sp>
        <p:nvSpPr>
          <p:cNvPr id="4" name="Fußzeilenplatzhalter 3"/>
          <p:cNvSpPr>
            <a:spLocks noGrp="1"/>
          </p:cNvSpPr>
          <p:nvPr>
            <p:ph type="ftr" sz="quarter" idx="12"/>
          </p:nvPr>
        </p:nvSpPr>
        <p:spPr/>
        <p:txBody>
          <a:bodyPr/>
          <a:lstStyle/>
          <a:p>
            <a:r>
              <a:rPr lang="en-US" noProof="0" dirty="0"/>
              <a:t>Presentation title</a:t>
            </a:r>
          </a:p>
        </p:txBody>
      </p:sp>
      <p:sp>
        <p:nvSpPr>
          <p:cNvPr id="5" name="Titel 4"/>
          <p:cNvSpPr>
            <a:spLocks noGrp="1"/>
          </p:cNvSpPr>
          <p:nvPr>
            <p:ph type="title"/>
          </p:nvPr>
        </p:nvSpPr>
        <p:spPr/>
        <p:txBody>
          <a:bodyPr/>
          <a:lstStyle/>
          <a:p>
            <a:r>
              <a:rPr lang="de-DE" sz="2667" b="1" dirty="0"/>
              <a:t>Messgrößen hinzufügen</a:t>
            </a:r>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42" y="1205947"/>
            <a:ext cx="9726575" cy="4435499"/>
          </a:xfrm>
          <a:prstGeom prst="rect">
            <a:avLst/>
          </a:prstGeom>
        </p:spPr>
      </p:pic>
      <p:sp>
        <p:nvSpPr>
          <p:cNvPr id="7" name="Textfeld 6"/>
          <p:cNvSpPr txBox="1"/>
          <p:nvPr/>
        </p:nvSpPr>
        <p:spPr>
          <a:xfrm>
            <a:off x="9800562" y="1779616"/>
            <a:ext cx="2391439" cy="3046988"/>
          </a:xfrm>
          <a:prstGeom prst="rect">
            <a:avLst/>
          </a:prstGeom>
          <a:noFill/>
        </p:spPr>
        <p:txBody>
          <a:bodyPr wrap="square" rtlCol="0">
            <a:spAutoFit/>
          </a:bodyPr>
          <a:lstStyle/>
          <a:p>
            <a:r>
              <a:rPr lang="de-DE" sz="1600" dirty="0"/>
              <a:t>Es können beliebige CAN-Größen via Wildcard-Suche mit * hinzugefügt werden. Z.B. in eine Messtabelle oder ein YT Oszilloskop. Die XCP Messgrößen werden aufgrund unterschiedlicher Zeitraster und wegen des Zeitraster Überlaufs ausgelassen.</a:t>
            </a:r>
          </a:p>
        </p:txBody>
      </p:sp>
    </p:spTree>
    <p:extLst>
      <p:ext uri="{BB962C8B-B14F-4D97-AF65-F5344CB8AC3E}">
        <p14:creationId xmlns:p14="http://schemas.microsoft.com/office/powerpoint/2010/main" val="3298602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fr-FR" noProof="0"/>
              <a:t>Date</a:t>
            </a:r>
            <a:endParaRPr lang="en-US" noProof="0" dirty="0"/>
          </a:p>
        </p:txBody>
      </p:sp>
      <p:sp>
        <p:nvSpPr>
          <p:cNvPr id="3" name="Foliennummernplatzhalter 2"/>
          <p:cNvSpPr>
            <a:spLocks noGrp="1"/>
          </p:cNvSpPr>
          <p:nvPr>
            <p:ph type="sldNum" sz="quarter" idx="11"/>
          </p:nvPr>
        </p:nvSpPr>
        <p:spPr/>
        <p:txBody>
          <a:bodyPr/>
          <a:lstStyle/>
          <a:p>
            <a:fld id="{733122C9-A0B9-462F-8757-0847AD287B63}" type="slidenum">
              <a:rPr lang="en-US" noProof="0" smtClean="0"/>
              <a:pPr/>
              <a:t>33</a:t>
            </a:fld>
            <a:endParaRPr lang="en-US" noProof="0" dirty="0"/>
          </a:p>
        </p:txBody>
      </p:sp>
      <p:sp>
        <p:nvSpPr>
          <p:cNvPr id="4" name="Fußzeilenplatzhalter 3"/>
          <p:cNvSpPr>
            <a:spLocks noGrp="1"/>
          </p:cNvSpPr>
          <p:nvPr>
            <p:ph type="ftr" sz="quarter" idx="12"/>
          </p:nvPr>
        </p:nvSpPr>
        <p:spPr/>
        <p:txBody>
          <a:bodyPr/>
          <a:lstStyle/>
          <a:p>
            <a:r>
              <a:rPr lang="en-US" noProof="0" dirty="0"/>
              <a:t>Presentation title</a:t>
            </a:r>
          </a:p>
        </p:txBody>
      </p:sp>
      <p:sp>
        <p:nvSpPr>
          <p:cNvPr id="5" name="Titel 4"/>
          <p:cNvSpPr>
            <a:spLocks noGrp="1"/>
          </p:cNvSpPr>
          <p:nvPr>
            <p:ph type="title"/>
          </p:nvPr>
        </p:nvSpPr>
        <p:spPr/>
        <p:txBody>
          <a:bodyPr/>
          <a:lstStyle/>
          <a:p>
            <a:r>
              <a:rPr lang="de-DE" sz="2667" b="1" dirty="0"/>
              <a:t>Anzeige und (oder) Aufzeichnung Starten</a:t>
            </a:r>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403" y="1998706"/>
            <a:ext cx="2121196" cy="3848637"/>
          </a:xfrm>
          <a:prstGeom prst="rect">
            <a:avLst/>
          </a:prstGeom>
        </p:spPr>
      </p:pic>
      <p:sp>
        <p:nvSpPr>
          <p:cNvPr id="9" name="Textfeld 8"/>
          <p:cNvSpPr txBox="1"/>
          <p:nvPr/>
        </p:nvSpPr>
        <p:spPr>
          <a:xfrm>
            <a:off x="4271798" y="1773391"/>
            <a:ext cx="5528764" cy="1569660"/>
          </a:xfrm>
          <a:prstGeom prst="rect">
            <a:avLst/>
          </a:prstGeom>
          <a:noFill/>
        </p:spPr>
        <p:txBody>
          <a:bodyPr wrap="square" rtlCol="0">
            <a:spAutoFit/>
          </a:bodyPr>
          <a:lstStyle/>
          <a:p>
            <a:r>
              <a:rPr lang="de-DE" sz="2400" dirty="0"/>
              <a:t>Über den Play Button wird die Anzeige gestartet und über den </a:t>
            </a:r>
            <a:r>
              <a:rPr lang="de-DE" sz="2400" dirty="0" err="1"/>
              <a:t>Record</a:t>
            </a:r>
            <a:r>
              <a:rPr lang="de-DE" sz="2400" dirty="0"/>
              <a:t>-Button wird die aktuelle Messung aufgezeichnet.</a:t>
            </a:r>
          </a:p>
        </p:txBody>
      </p:sp>
    </p:spTree>
    <p:extLst>
      <p:ext uri="{BB962C8B-B14F-4D97-AF65-F5344CB8AC3E}">
        <p14:creationId xmlns:p14="http://schemas.microsoft.com/office/powerpoint/2010/main" val="107838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fr-FR" noProof="0"/>
              <a:t>Date</a:t>
            </a:r>
            <a:endParaRPr lang="en-US" noProof="0" dirty="0"/>
          </a:p>
        </p:txBody>
      </p:sp>
      <p:sp>
        <p:nvSpPr>
          <p:cNvPr id="3" name="Foliennummernplatzhalter 2"/>
          <p:cNvSpPr>
            <a:spLocks noGrp="1"/>
          </p:cNvSpPr>
          <p:nvPr>
            <p:ph type="sldNum" sz="quarter" idx="11"/>
          </p:nvPr>
        </p:nvSpPr>
        <p:spPr/>
        <p:txBody>
          <a:bodyPr/>
          <a:lstStyle/>
          <a:p>
            <a:fld id="{733122C9-A0B9-462F-8757-0847AD287B63}" type="slidenum">
              <a:rPr lang="en-US" noProof="0" smtClean="0"/>
              <a:pPr/>
              <a:t>34</a:t>
            </a:fld>
            <a:endParaRPr lang="en-US" noProof="0" dirty="0"/>
          </a:p>
        </p:txBody>
      </p:sp>
      <p:sp>
        <p:nvSpPr>
          <p:cNvPr id="4" name="Fußzeilenplatzhalter 3"/>
          <p:cNvSpPr>
            <a:spLocks noGrp="1"/>
          </p:cNvSpPr>
          <p:nvPr>
            <p:ph type="ftr" sz="quarter" idx="12"/>
          </p:nvPr>
        </p:nvSpPr>
        <p:spPr/>
        <p:txBody>
          <a:bodyPr/>
          <a:lstStyle/>
          <a:p>
            <a:r>
              <a:rPr lang="en-US" noProof="0" dirty="0"/>
              <a:t>Presentation title</a:t>
            </a:r>
          </a:p>
        </p:txBody>
      </p:sp>
      <p:sp>
        <p:nvSpPr>
          <p:cNvPr id="5" name="Titel 4"/>
          <p:cNvSpPr>
            <a:spLocks noGrp="1"/>
          </p:cNvSpPr>
          <p:nvPr>
            <p:ph type="title"/>
          </p:nvPr>
        </p:nvSpPr>
        <p:spPr>
          <a:xfrm>
            <a:off x="478368" y="584884"/>
            <a:ext cx="11474283" cy="1188507"/>
          </a:xfrm>
        </p:spPr>
        <p:txBody>
          <a:bodyPr/>
          <a:lstStyle/>
          <a:p>
            <a:r>
              <a:rPr lang="de-DE" sz="2667" b="1" dirty="0"/>
              <a:t>Beispiel: Veränderung des Sollstroms in </a:t>
            </a:r>
            <a:r>
              <a:rPr lang="de-DE" sz="2667" b="1" dirty="0" err="1"/>
              <a:t>ControlDesk</a:t>
            </a:r>
            <a:r>
              <a:rPr lang="de-DE" sz="2667" b="1" dirty="0"/>
              <a:t> und Messung in INCA</a:t>
            </a:r>
          </a:p>
        </p:txBody>
      </p:sp>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8992" y="1179138"/>
            <a:ext cx="9313035" cy="4678540"/>
          </a:xfrm>
          <a:prstGeom prst="rect">
            <a:avLst/>
          </a:prstGeom>
        </p:spPr>
      </p:pic>
    </p:spTree>
    <p:extLst>
      <p:ext uri="{BB962C8B-B14F-4D97-AF65-F5344CB8AC3E}">
        <p14:creationId xmlns:p14="http://schemas.microsoft.com/office/powerpoint/2010/main" val="528943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fr-FR" noProof="0"/>
              <a:t>Date</a:t>
            </a:r>
            <a:endParaRPr lang="en-US" noProof="0" dirty="0"/>
          </a:p>
        </p:txBody>
      </p:sp>
      <p:sp>
        <p:nvSpPr>
          <p:cNvPr id="3" name="Foliennummernplatzhalter 2"/>
          <p:cNvSpPr>
            <a:spLocks noGrp="1"/>
          </p:cNvSpPr>
          <p:nvPr>
            <p:ph type="sldNum" sz="quarter" idx="11"/>
          </p:nvPr>
        </p:nvSpPr>
        <p:spPr/>
        <p:txBody>
          <a:bodyPr/>
          <a:lstStyle/>
          <a:p>
            <a:fld id="{733122C9-A0B9-462F-8757-0847AD287B63}" type="slidenum">
              <a:rPr lang="en-US" noProof="0" smtClean="0"/>
              <a:pPr/>
              <a:t>35</a:t>
            </a:fld>
            <a:endParaRPr lang="en-US" noProof="0" dirty="0"/>
          </a:p>
        </p:txBody>
      </p:sp>
      <p:sp>
        <p:nvSpPr>
          <p:cNvPr id="4" name="Fußzeilenplatzhalter 3"/>
          <p:cNvSpPr>
            <a:spLocks noGrp="1"/>
          </p:cNvSpPr>
          <p:nvPr>
            <p:ph type="ftr" sz="quarter" idx="12"/>
          </p:nvPr>
        </p:nvSpPr>
        <p:spPr/>
        <p:txBody>
          <a:bodyPr/>
          <a:lstStyle/>
          <a:p>
            <a:r>
              <a:rPr lang="en-US" noProof="0" dirty="0"/>
              <a:t>Presentation title</a:t>
            </a:r>
          </a:p>
        </p:txBody>
      </p:sp>
      <p:sp>
        <p:nvSpPr>
          <p:cNvPr id="5" name="Titel 4"/>
          <p:cNvSpPr>
            <a:spLocks noGrp="1"/>
          </p:cNvSpPr>
          <p:nvPr>
            <p:ph type="title"/>
          </p:nvPr>
        </p:nvSpPr>
        <p:spPr/>
        <p:txBody>
          <a:bodyPr/>
          <a:lstStyle/>
          <a:p>
            <a:r>
              <a:rPr lang="de-DE" sz="2667" b="1" dirty="0"/>
              <a:t>Benutzung XETK-Steuergeräte</a:t>
            </a:r>
          </a:p>
        </p:txBody>
      </p:sp>
      <p:sp>
        <p:nvSpPr>
          <p:cNvPr id="10" name="Textplatzhalter 6"/>
          <p:cNvSpPr>
            <a:spLocks noGrp="1"/>
          </p:cNvSpPr>
          <p:nvPr>
            <p:ph type="body" sz="quarter" idx="14"/>
          </p:nvPr>
        </p:nvSpPr>
        <p:spPr>
          <a:xfrm>
            <a:off x="527382" y="1940760"/>
            <a:ext cx="11185241" cy="2640368"/>
          </a:xfrm>
        </p:spPr>
        <p:txBody>
          <a:bodyPr/>
          <a:lstStyle/>
          <a:p>
            <a:pPr marL="380990" indent="-380990" fontAlgn="ctr">
              <a:buFontTx/>
              <a:buChar char="-"/>
            </a:pPr>
            <a:r>
              <a:rPr lang="de-DE" sz="2133" b="1" dirty="0"/>
              <a:t>Genereller Unterschied zu XCP-Steuergerät?</a:t>
            </a:r>
          </a:p>
          <a:p>
            <a:pPr marL="380990" indent="-380990" fontAlgn="ctr">
              <a:buFontTx/>
              <a:buChar char="-"/>
            </a:pPr>
            <a:r>
              <a:rPr lang="de-DE" sz="2133" b="1" dirty="0"/>
              <a:t>Unterschied in der Einrichtung?</a:t>
            </a:r>
          </a:p>
          <a:p>
            <a:pPr marL="380990" indent="-380990" fontAlgn="ctr">
              <a:buFontTx/>
              <a:buChar char="-"/>
            </a:pPr>
            <a:r>
              <a:rPr lang="de-DE" sz="2133" b="1" dirty="0"/>
              <a:t>Hinweise Benutzung (Raster, Auslastung)</a:t>
            </a:r>
          </a:p>
          <a:p>
            <a:pPr marL="380990" indent="-380990" fontAlgn="ctr">
              <a:buFontTx/>
              <a:buChar char="-"/>
            </a:pPr>
            <a:r>
              <a:rPr lang="de-DE" sz="2133" b="1" dirty="0"/>
              <a:t>Hinweis: grundsätzlich immer CAN-Größen aufzeichnen</a:t>
            </a:r>
            <a:endParaRPr lang="de-DE" sz="1867" dirty="0"/>
          </a:p>
          <a:p>
            <a:pPr fontAlgn="ctr"/>
            <a:endParaRPr lang="de-DE" sz="1867" dirty="0"/>
          </a:p>
          <a:p>
            <a:endParaRPr lang="de-DE" dirty="0"/>
          </a:p>
        </p:txBody>
      </p:sp>
    </p:spTree>
    <p:extLst>
      <p:ext uri="{BB962C8B-B14F-4D97-AF65-F5344CB8AC3E}">
        <p14:creationId xmlns:p14="http://schemas.microsoft.com/office/powerpoint/2010/main" val="911890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sz="2667" b="1" dirty="0"/>
              <a:t>Was ist INCA?</a:t>
            </a:r>
          </a:p>
        </p:txBody>
      </p:sp>
      <p:sp>
        <p:nvSpPr>
          <p:cNvPr id="7" name="Textplatzhalter 6"/>
          <p:cNvSpPr>
            <a:spLocks noGrp="1"/>
          </p:cNvSpPr>
          <p:nvPr>
            <p:ph idx="1"/>
          </p:nvPr>
        </p:nvSpPr>
        <p:spPr>
          <a:xfrm>
            <a:off x="478367" y="2468895"/>
            <a:ext cx="5617633" cy="3408379"/>
          </a:xfrm>
        </p:spPr>
        <p:txBody>
          <a:bodyPr/>
          <a:lstStyle/>
          <a:p>
            <a:r>
              <a:rPr lang="de-DE" dirty="0">
                <a:latin typeface="+mj-lt"/>
              </a:rPr>
              <a:t>INCA (Integrated </a:t>
            </a:r>
            <a:r>
              <a:rPr lang="de-DE" dirty="0" err="1">
                <a:latin typeface="+mj-lt"/>
              </a:rPr>
              <a:t>Calibration</a:t>
            </a:r>
            <a:r>
              <a:rPr lang="de-DE" dirty="0">
                <a:latin typeface="+mj-lt"/>
              </a:rPr>
              <a:t> </a:t>
            </a:r>
            <a:r>
              <a:rPr lang="de-DE" dirty="0" err="1">
                <a:latin typeface="+mj-lt"/>
              </a:rPr>
              <a:t>and</a:t>
            </a:r>
            <a:r>
              <a:rPr lang="de-DE" dirty="0">
                <a:latin typeface="+mj-lt"/>
              </a:rPr>
              <a:t> </a:t>
            </a:r>
            <a:r>
              <a:rPr lang="de-DE" dirty="0" err="1">
                <a:latin typeface="+mj-lt"/>
              </a:rPr>
              <a:t>Application</a:t>
            </a:r>
            <a:r>
              <a:rPr lang="de-DE" dirty="0">
                <a:latin typeface="+mj-lt"/>
              </a:rPr>
              <a:t> – Software) ist eine Mess-, Kalibrier-, und Diagnosesoftware von ETAS.</a:t>
            </a:r>
          </a:p>
          <a:p>
            <a:endParaRPr lang="de-DE" dirty="0">
              <a:latin typeface="+mj-lt"/>
            </a:endParaRPr>
          </a:p>
          <a:p>
            <a:pPr marL="228594" indent="-228594">
              <a:buFont typeface="Arial" panose="020B0604020202020204" pitchFamily="34" charset="0"/>
              <a:buChar char="•"/>
            </a:pPr>
            <a:r>
              <a:rPr lang="de-DE" dirty="0">
                <a:latin typeface="+mj-lt"/>
              </a:rPr>
              <a:t>Weit verbreitetes Tool in der Automobilindustrie zur </a:t>
            </a:r>
            <a:r>
              <a:rPr lang="de-DE" dirty="0" err="1">
                <a:latin typeface="+mj-lt"/>
              </a:rPr>
              <a:t>Bedatung</a:t>
            </a:r>
            <a:r>
              <a:rPr lang="de-DE" dirty="0">
                <a:latin typeface="+mj-lt"/>
              </a:rPr>
              <a:t>/Applikation von Steuergeräten </a:t>
            </a:r>
          </a:p>
          <a:p>
            <a:pPr marL="228594" indent="-228594">
              <a:buFont typeface="Arial" panose="020B0604020202020204" pitchFamily="34" charset="0"/>
              <a:buChar char="•"/>
            </a:pPr>
            <a:r>
              <a:rPr lang="de-DE" dirty="0">
                <a:latin typeface="+mj-lt"/>
              </a:rPr>
              <a:t>Ermöglicht über zusätzliche Hardware Zugriff auf Standardschnittstellen von Steuergeräten</a:t>
            </a:r>
          </a:p>
          <a:p>
            <a:pPr marL="228594" indent="-228594">
              <a:buFont typeface="Arial" panose="020B0604020202020204" pitchFamily="34" charset="0"/>
              <a:buChar char="•"/>
            </a:pPr>
            <a:r>
              <a:rPr lang="de-DE" dirty="0">
                <a:latin typeface="+mj-lt"/>
              </a:rPr>
              <a:t>Ermöglicht mittels XCP-Protokoll Buszugriff auf verschiedene Transportschichten (CAN, LIN, MOST,K-Line, </a:t>
            </a:r>
            <a:r>
              <a:rPr lang="de-DE" dirty="0" err="1">
                <a:latin typeface="+mj-lt"/>
              </a:rPr>
              <a:t>Flexray</a:t>
            </a:r>
            <a:r>
              <a:rPr lang="de-DE" dirty="0">
                <a:latin typeface="+mj-lt"/>
              </a:rPr>
              <a:t>, Ethernet, USB)</a:t>
            </a:r>
          </a:p>
          <a:p>
            <a:pPr marL="228594" indent="-228594">
              <a:buFont typeface="Arial" panose="020B0604020202020204" pitchFamily="34" charset="0"/>
              <a:buChar char="•"/>
            </a:pPr>
            <a:endParaRPr lang="de-DE" dirty="0">
              <a:latin typeface="Calibri" panose="020F0502020204030204" pitchFamily="34" charset="0"/>
            </a:endParaRPr>
          </a:p>
          <a:p>
            <a:pPr marL="228594" indent="-228594">
              <a:buFont typeface="Arial" panose="020B0604020202020204" pitchFamily="34" charset="0"/>
              <a:buChar char="•"/>
            </a:pPr>
            <a:endParaRPr lang="de-DE" dirty="0">
              <a:latin typeface="Calibri" panose="020F0502020204030204" pitchFamily="34" charset="0"/>
            </a:endParaRPr>
          </a:p>
          <a:p>
            <a:pPr marL="228594" indent="-228594">
              <a:buFont typeface="Arial" panose="020B0604020202020204" pitchFamily="34" charset="0"/>
              <a:buChar char="•"/>
            </a:pPr>
            <a:endParaRPr lang="de-DE" dirty="0">
              <a:solidFill>
                <a:schemeClr val="tx1"/>
              </a:solidFill>
              <a:latin typeface="Calibri" panose="020F0502020204030204" pitchFamily="34" charset="0"/>
            </a:endParaRPr>
          </a:p>
          <a:p>
            <a:pPr marL="374641" lvl="1" indent="-228594"/>
            <a:endParaRPr lang="de-DE" dirty="0">
              <a:solidFill>
                <a:srgbClr val="FF0000"/>
              </a:solidFill>
              <a:latin typeface="Calibri" panose="020F0502020204030204" pitchFamily="34" charset="0"/>
            </a:endParaRPr>
          </a:p>
          <a:p>
            <a:pPr marL="228594" indent="-228594">
              <a:buFont typeface="Arial" panose="020B0604020202020204" pitchFamily="34" charset="0"/>
              <a:buChar char="•"/>
            </a:pPr>
            <a:endParaRPr lang="de-DE" dirty="0">
              <a:latin typeface="Calibri" panose="020F0502020204030204" pitchFamily="34" charset="0"/>
            </a:endParaRPr>
          </a:p>
        </p:txBody>
      </p:sp>
      <p:sp>
        <p:nvSpPr>
          <p:cNvPr id="2" name="Datumsplatzhalter 1"/>
          <p:cNvSpPr>
            <a:spLocks noGrp="1"/>
          </p:cNvSpPr>
          <p:nvPr>
            <p:ph type="dt" sz="half" idx="10"/>
          </p:nvPr>
        </p:nvSpPr>
        <p:spPr/>
        <p:txBody>
          <a:bodyPr/>
          <a:lstStyle/>
          <a:p>
            <a:r>
              <a:rPr lang="fr-FR" noProof="0"/>
              <a:t>Date</a:t>
            </a:r>
            <a:endParaRPr lang="en-US" noProof="0" dirty="0"/>
          </a:p>
        </p:txBody>
      </p:sp>
      <p:sp>
        <p:nvSpPr>
          <p:cNvPr id="4" name="Fußzeilenplatzhalter 3"/>
          <p:cNvSpPr>
            <a:spLocks noGrp="1"/>
          </p:cNvSpPr>
          <p:nvPr>
            <p:ph type="ftr" sz="quarter" idx="11"/>
          </p:nvPr>
        </p:nvSpPr>
        <p:spPr/>
        <p:txBody>
          <a:bodyPr/>
          <a:lstStyle/>
          <a:p>
            <a:r>
              <a:rPr lang="en-US" noProof="0" dirty="0"/>
              <a:t>Presentation title</a:t>
            </a:r>
          </a:p>
        </p:txBody>
      </p:sp>
      <p:sp>
        <p:nvSpPr>
          <p:cNvPr id="3" name="Foliennummernplatzhalter 2"/>
          <p:cNvSpPr>
            <a:spLocks noGrp="1"/>
          </p:cNvSpPr>
          <p:nvPr>
            <p:ph type="sldNum" sz="quarter" idx="12"/>
          </p:nvPr>
        </p:nvSpPr>
        <p:spPr/>
        <p:txBody>
          <a:bodyPr/>
          <a:lstStyle/>
          <a:p>
            <a:fld id="{733122C9-A0B9-462F-8757-0847AD287B63}" type="slidenum">
              <a:rPr lang="en-US" noProof="0" smtClean="0"/>
              <a:pPr/>
              <a:t>4</a:t>
            </a:fld>
            <a:endParaRPr lang="en-US" noProof="0" dirty="0"/>
          </a:p>
        </p:txBody>
      </p:sp>
      <p:pic>
        <p:nvPicPr>
          <p:cNvPr id="20" name="Grafik 19"/>
          <p:cNvPicPr>
            <a:picLocks noChangeAspect="1"/>
          </p:cNvPicPr>
          <p:nvPr/>
        </p:nvPicPr>
        <p:blipFill>
          <a:blip r:embed="rId2"/>
          <a:stretch>
            <a:fillRect/>
          </a:stretch>
        </p:blipFill>
        <p:spPr>
          <a:xfrm>
            <a:off x="7632172" y="1893908"/>
            <a:ext cx="3594601" cy="3302461"/>
          </a:xfrm>
          <a:prstGeom prst="rect">
            <a:avLst/>
          </a:prstGeom>
        </p:spPr>
      </p:pic>
    </p:spTree>
    <p:extLst>
      <p:ext uri="{BB962C8B-B14F-4D97-AF65-F5344CB8AC3E}">
        <p14:creationId xmlns:p14="http://schemas.microsoft.com/office/powerpoint/2010/main" val="2331923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a:t>2.</a:t>
            </a:r>
          </a:p>
        </p:txBody>
      </p:sp>
      <p:sp>
        <p:nvSpPr>
          <p:cNvPr id="2" name="Espace réservé de la date 1"/>
          <p:cNvSpPr>
            <a:spLocks noGrp="1"/>
          </p:cNvSpPr>
          <p:nvPr>
            <p:ph type="dt" sz="half" idx="10"/>
          </p:nvPr>
        </p:nvSpPr>
        <p:spPr/>
        <p:txBody>
          <a:bodyPr/>
          <a:lstStyle/>
          <a:p>
            <a:r>
              <a:rPr lang="fr-FR" noProof="0"/>
              <a:t>Date</a:t>
            </a:r>
          </a:p>
        </p:txBody>
      </p:sp>
      <p:sp>
        <p:nvSpPr>
          <p:cNvPr id="4" name="Espace réservé du pied de page 3"/>
          <p:cNvSpPr>
            <a:spLocks noGrp="1"/>
          </p:cNvSpPr>
          <p:nvPr>
            <p:ph type="ftr" sz="quarter" idx="11"/>
          </p:nvPr>
        </p:nvSpPr>
        <p:spPr/>
        <p:txBody>
          <a:bodyPr/>
          <a:lstStyle/>
          <a:p>
            <a:r>
              <a:rPr lang="en-US" noProof="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5</a:t>
            </a:fld>
            <a:endParaRPr lang="fr-FR" noProof="0"/>
          </a:p>
        </p:txBody>
      </p:sp>
      <p:sp>
        <p:nvSpPr>
          <p:cNvPr id="25" name="Espace réservé du texte 24"/>
          <p:cNvSpPr>
            <a:spLocks noGrp="1"/>
          </p:cNvSpPr>
          <p:nvPr>
            <p:ph type="body" sz="quarter" idx="13"/>
          </p:nvPr>
        </p:nvSpPr>
        <p:spPr/>
        <p:txBody>
          <a:bodyPr/>
          <a:lstStyle/>
          <a:p>
            <a:r>
              <a:rPr lang="de-DE" dirty="0"/>
              <a:t>Genereller Ablauf in INCA </a:t>
            </a:r>
          </a:p>
        </p:txBody>
      </p:sp>
    </p:spTree>
    <p:extLst>
      <p:ext uri="{BB962C8B-B14F-4D97-AF65-F5344CB8AC3E}">
        <p14:creationId xmlns:p14="http://schemas.microsoft.com/office/powerpoint/2010/main" val="2113594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Inhaltsplatzhalter 21">
            <a:extLst>
              <a:ext uri="{FF2B5EF4-FFF2-40B4-BE49-F238E27FC236}">
                <a16:creationId xmlns:a16="http://schemas.microsoft.com/office/drawing/2014/main" id="{AA96BDE8-598F-4332-BD9D-9459E0B155B1}"/>
              </a:ext>
            </a:extLst>
          </p:cNvPr>
          <p:cNvSpPr>
            <a:spLocks noGrp="1"/>
          </p:cNvSpPr>
          <p:nvPr>
            <p:ph idx="1"/>
          </p:nvPr>
        </p:nvSpPr>
        <p:spPr/>
        <p:txBody>
          <a:bodyPr/>
          <a:lstStyle/>
          <a:p>
            <a:endParaRPr lang="de-DE" dirty="0"/>
          </a:p>
        </p:txBody>
      </p:sp>
      <p:sp>
        <p:nvSpPr>
          <p:cNvPr id="7" name="Titel 6">
            <a:extLst>
              <a:ext uri="{FF2B5EF4-FFF2-40B4-BE49-F238E27FC236}">
                <a16:creationId xmlns:a16="http://schemas.microsoft.com/office/drawing/2014/main" id="{50E5E7B5-CDC3-411F-AEBA-C0537AA60A0B}"/>
              </a:ext>
            </a:extLst>
          </p:cNvPr>
          <p:cNvSpPr>
            <a:spLocks noGrp="1"/>
          </p:cNvSpPr>
          <p:nvPr>
            <p:ph type="title"/>
          </p:nvPr>
        </p:nvSpPr>
        <p:spPr/>
        <p:txBody>
          <a:bodyPr/>
          <a:lstStyle/>
          <a:p>
            <a:r>
              <a:rPr lang="de-DE" dirty="0"/>
              <a:t>2.1 Allgemeiner Prozessablauf INCA</a:t>
            </a:r>
          </a:p>
        </p:txBody>
      </p:sp>
      <p:sp>
        <p:nvSpPr>
          <p:cNvPr id="3" name="Datumsplatzhalter 2">
            <a:extLst>
              <a:ext uri="{FF2B5EF4-FFF2-40B4-BE49-F238E27FC236}">
                <a16:creationId xmlns:a16="http://schemas.microsoft.com/office/drawing/2014/main" id="{C8771207-3961-46EB-86A5-398797B64E70}"/>
              </a:ext>
            </a:extLst>
          </p:cNvPr>
          <p:cNvSpPr>
            <a:spLocks noGrp="1"/>
          </p:cNvSpPr>
          <p:nvPr>
            <p:ph type="dt" sz="half" idx="10"/>
          </p:nvPr>
        </p:nvSpPr>
        <p:spPr/>
        <p:txBody>
          <a:bodyPr/>
          <a:lstStyle/>
          <a:p>
            <a:r>
              <a:rPr lang="fr-FR" noProof="0"/>
              <a:t>Date</a:t>
            </a:r>
            <a:endParaRPr lang="en-US" noProof="0" dirty="0"/>
          </a:p>
        </p:txBody>
      </p:sp>
      <p:sp>
        <p:nvSpPr>
          <p:cNvPr id="4" name="Fußzeilenplatzhalter 3">
            <a:extLst>
              <a:ext uri="{FF2B5EF4-FFF2-40B4-BE49-F238E27FC236}">
                <a16:creationId xmlns:a16="http://schemas.microsoft.com/office/drawing/2014/main" id="{36EE4780-1333-4B43-8067-B4AA5ABBB434}"/>
              </a:ext>
            </a:extLst>
          </p:cNvPr>
          <p:cNvSpPr>
            <a:spLocks noGrp="1"/>
          </p:cNvSpPr>
          <p:nvPr>
            <p:ph type="ftr" sz="quarter" idx="11"/>
          </p:nvPr>
        </p:nvSpPr>
        <p:spPr/>
        <p:txBody>
          <a:bodyPr/>
          <a:lstStyle/>
          <a:p>
            <a:r>
              <a:rPr lang="en-US" noProof="0"/>
              <a:t>Presentation title</a:t>
            </a:r>
            <a:endParaRPr lang="en-US" noProof="0" dirty="0"/>
          </a:p>
        </p:txBody>
      </p:sp>
      <p:sp>
        <p:nvSpPr>
          <p:cNvPr id="5" name="Foliennummernplatzhalter 4">
            <a:extLst>
              <a:ext uri="{FF2B5EF4-FFF2-40B4-BE49-F238E27FC236}">
                <a16:creationId xmlns:a16="http://schemas.microsoft.com/office/drawing/2014/main" id="{62629658-D4C3-43EF-8963-9C72FDA1B95B}"/>
              </a:ext>
            </a:extLst>
          </p:cNvPr>
          <p:cNvSpPr>
            <a:spLocks noGrp="1"/>
          </p:cNvSpPr>
          <p:nvPr>
            <p:ph type="sldNum" sz="quarter" idx="12"/>
          </p:nvPr>
        </p:nvSpPr>
        <p:spPr/>
        <p:txBody>
          <a:bodyPr/>
          <a:lstStyle/>
          <a:p>
            <a:fld id="{10C140CD-8AED-46FF-A9A2-77308F3F39AE}" type="slidenum">
              <a:rPr lang="en-US" noProof="0" smtClean="0"/>
              <a:pPr/>
              <a:t>6</a:t>
            </a:fld>
            <a:endParaRPr lang="en-US" noProof="0" dirty="0"/>
          </a:p>
        </p:txBody>
      </p:sp>
      <p:graphicFrame>
        <p:nvGraphicFramePr>
          <p:cNvPr id="20" name="Diagramm 19">
            <a:extLst>
              <a:ext uri="{FF2B5EF4-FFF2-40B4-BE49-F238E27FC236}">
                <a16:creationId xmlns:a16="http://schemas.microsoft.com/office/drawing/2014/main" id="{23452EDD-74CF-4EB9-8567-BD3872C92001}"/>
              </a:ext>
            </a:extLst>
          </p:cNvPr>
          <p:cNvGraphicFramePr/>
          <p:nvPr>
            <p:extLst>
              <p:ext uri="{D42A27DB-BD31-4B8C-83A1-F6EECF244321}">
                <p14:modId xmlns:p14="http://schemas.microsoft.com/office/powerpoint/2010/main" val="405639274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0659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67CC66-879B-47FF-B393-CE33663720E4}"/>
              </a:ext>
            </a:extLst>
          </p:cNvPr>
          <p:cNvSpPr>
            <a:spLocks noGrp="1"/>
          </p:cNvSpPr>
          <p:nvPr>
            <p:ph type="title"/>
          </p:nvPr>
        </p:nvSpPr>
        <p:spPr/>
        <p:txBody>
          <a:bodyPr/>
          <a:lstStyle/>
          <a:p>
            <a:r>
              <a:rPr lang="de-DE" dirty="0"/>
              <a:t>1.1 Neue Datenbank hinzufügen</a:t>
            </a:r>
            <a:br>
              <a:rPr lang="de-DE" dirty="0"/>
            </a:br>
            <a:endParaRPr lang="de-DE" dirty="0"/>
          </a:p>
        </p:txBody>
      </p:sp>
      <p:sp>
        <p:nvSpPr>
          <p:cNvPr id="3" name="Inhaltsplatzhalter 2">
            <a:extLst>
              <a:ext uri="{FF2B5EF4-FFF2-40B4-BE49-F238E27FC236}">
                <a16:creationId xmlns:a16="http://schemas.microsoft.com/office/drawing/2014/main" id="{4D05A1E0-EF21-4496-BCA2-FB7B1F2019B6}"/>
              </a:ext>
            </a:extLst>
          </p:cNvPr>
          <p:cNvSpPr>
            <a:spLocks noGrp="1"/>
          </p:cNvSpPr>
          <p:nvPr>
            <p:ph idx="1"/>
          </p:nvPr>
        </p:nvSpPr>
        <p:spPr>
          <a:xfrm>
            <a:off x="478367" y="2468895"/>
            <a:ext cx="5329601" cy="3408379"/>
          </a:xfrm>
        </p:spPr>
        <p:txBody>
          <a:bodyPr/>
          <a:lstStyle/>
          <a:p>
            <a:r>
              <a:rPr lang="de-DE" sz="1600" dirty="0"/>
              <a:t>In der Datenbank werden verschiedene Konfigurationen verwaltet, welche nach Bedarf geladen werden können. Somit muss INCA i.d.R. nur einmal vollständig konfiguriert werden und kann mittels hinterlegter Konfigurationen projektübergreifend eingesetzt werden</a:t>
            </a:r>
            <a:endParaRPr lang="de-DE" dirty="0"/>
          </a:p>
        </p:txBody>
      </p:sp>
      <p:sp>
        <p:nvSpPr>
          <p:cNvPr id="4" name="Datumsplatzhalter 3">
            <a:extLst>
              <a:ext uri="{FF2B5EF4-FFF2-40B4-BE49-F238E27FC236}">
                <a16:creationId xmlns:a16="http://schemas.microsoft.com/office/drawing/2014/main" id="{DED2D0AB-18E2-423C-B9A5-72DDBF1472E1}"/>
              </a:ext>
            </a:extLst>
          </p:cNvPr>
          <p:cNvSpPr>
            <a:spLocks noGrp="1"/>
          </p:cNvSpPr>
          <p:nvPr>
            <p:ph type="dt" sz="half" idx="10"/>
          </p:nvPr>
        </p:nvSpPr>
        <p:spPr/>
        <p:txBody>
          <a:bodyPr/>
          <a:lstStyle/>
          <a:p>
            <a:r>
              <a:rPr lang="fr-FR" noProof="0"/>
              <a:t>Date</a:t>
            </a:r>
            <a:endParaRPr lang="en-US" noProof="0" dirty="0"/>
          </a:p>
        </p:txBody>
      </p:sp>
      <p:sp>
        <p:nvSpPr>
          <p:cNvPr id="5" name="Fußzeilenplatzhalter 4">
            <a:extLst>
              <a:ext uri="{FF2B5EF4-FFF2-40B4-BE49-F238E27FC236}">
                <a16:creationId xmlns:a16="http://schemas.microsoft.com/office/drawing/2014/main" id="{7DF20D9D-5C87-4B37-8F64-7DE7F13E107E}"/>
              </a:ext>
            </a:extLst>
          </p:cNvPr>
          <p:cNvSpPr>
            <a:spLocks noGrp="1"/>
          </p:cNvSpPr>
          <p:nvPr>
            <p:ph type="ftr" sz="quarter" idx="11"/>
          </p:nvPr>
        </p:nvSpPr>
        <p:spPr/>
        <p:txBody>
          <a:bodyPr/>
          <a:lstStyle/>
          <a:p>
            <a:r>
              <a:rPr lang="en-US"/>
              <a:t>Technical Unit Powertrain</a:t>
            </a:r>
            <a:endParaRPr lang="en-US" dirty="0"/>
          </a:p>
        </p:txBody>
      </p:sp>
      <p:sp>
        <p:nvSpPr>
          <p:cNvPr id="6" name="Foliennummernplatzhalter 5">
            <a:extLst>
              <a:ext uri="{FF2B5EF4-FFF2-40B4-BE49-F238E27FC236}">
                <a16:creationId xmlns:a16="http://schemas.microsoft.com/office/drawing/2014/main" id="{C9F4B9E1-914B-440D-9097-0DAF862A6F86}"/>
              </a:ext>
            </a:extLst>
          </p:cNvPr>
          <p:cNvSpPr>
            <a:spLocks noGrp="1"/>
          </p:cNvSpPr>
          <p:nvPr>
            <p:ph type="sldNum" sz="quarter" idx="12"/>
          </p:nvPr>
        </p:nvSpPr>
        <p:spPr/>
        <p:txBody>
          <a:bodyPr/>
          <a:lstStyle/>
          <a:p>
            <a:fld id="{733122C9-A0B9-462F-8757-0847AD287B63}" type="slidenum">
              <a:rPr lang="en-US" noProof="0" smtClean="0"/>
              <a:pPr/>
              <a:t>7</a:t>
            </a:fld>
            <a:endParaRPr lang="en-US" noProof="0" dirty="0"/>
          </a:p>
        </p:txBody>
      </p:sp>
      <p:sp>
        <p:nvSpPr>
          <p:cNvPr id="7" name="Textfeld 6">
            <a:extLst>
              <a:ext uri="{FF2B5EF4-FFF2-40B4-BE49-F238E27FC236}">
                <a16:creationId xmlns:a16="http://schemas.microsoft.com/office/drawing/2014/main" id="{48814697-551D-4866-A647-6E3807685DC8}"/>
              </a:ext>
            </a:extLst>
          </p:cNvPr>
          <p:cNvSpPr txBox="1"/>
          <p:nvPr/>
        </p:nvSpPr>
        <p:spPr>
          <a:xfrm>
            <a:off x="5807968" y="1647387"/>
            <a:ext cx="4512501" cy="666977"/>
          </a:xfrm>
          <a:prstGeom prst="rect">
            <a:avLst/>
          </a:prstGeom>
          <a:noFill/>
        </p:spPr>
        <p:txBody>
          <a:bodyPr wrap="square" rtlCol="0">
            <a:spAutoFit/>
          </a:bodyPr>
          <a:lstStyle/>
          <a:p>
            <a:endParaRPr lang="de-DE" sz="1867" dirty="0"/>
          </a:p>
          <a:p>
            <a:endParaRPr lang="de-DE" sz="1867" dirty="0"/>
          </a:p>
        </p:txBody>
      </p:sp>
      <p:pic>
        <p:nvPicPr>
          <p:cNvPr id="8" name="Grafik 7">
            <a:extLst>
              <a:ext uri="{FF2B5EF4-FFF2-40B4-BE49-F238E27FC236}">
                <a16:creationId xmlns:a16="http://schemas.microsoft.com/office/drawing/2014/main" id="{7506BDA0-6D03-43CC-B2B4-002B58894728}"/>
              </a:ext>
            </a:extLst>
          </p:cNvPr>
          <p:cNvPicPr>
            <a:picLocks noChangeAspect="1"/>
          </p:cNvPicPr>
          <p:nvPr/>
        </p:nvPicPr>
        <p:blipFill rotWithShape="1">
          <a:blip r:embed="rId2"/>
          <a:srcRect r="21725" b="24619"/>
          <a:stretch/>
        </p:blipFill>
        <p:spPr>
          <a:xfrm>
            <a:off x="7168738" y="2314364"/>
            <a:ext cx="3151731" cy="2250045"/>
          </a:xfrm>
          <a:prstGeom prst="rect">
            <a:avLst/>
          </a:prstGeom>
        </p:spPr>
      </p:pic>
      <p:graphicFrame>
        <p:nvGraphicFramePr>
          <p:cNvPr id="10" name="Diagramm 9">
            <a:extLst>
              <a:ext uri="{FF2B5EF4-FFF2-40B4-BE49-F238E27FC236}">
                <a16:creationId xmlns:a16="http://schemas.microsoft.com/office/drawing/2014/main" id="{B8F774E3-A7CD-4BF5-B227-9C5A9936CFFE}"/>
              </a:ext>
            </a:extLst>
          </p:cNvPr>
          <p:cNvGraphicFramePr/>
          <p:nvPr>
            <p:extLst>
              <p:ext uri="{D42A27DB-BD31-4B8C-83A1-F6EECF244321}">
                <p14:modId xmlns:p14="http://schemas.microsoft.com/office/powerpoint/2010/main" val="1481491522"/>
              </p:ext>
            </p:extLst>
          </p:nvPr>
        </p:nvGraphicFramePr>
        <p:xfrm>
          <a:off x="7325755" y="-230856"/>
          <a:ext cx="4757331" cy="1291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8742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67CC66-879B-47FF-B393-CE33663720E4}"/>
              </a:ext>
            </a:extLst>
          </p:cNvPr>
          <p:cNvSpPr>
            <a:spLocks noGrp="1"/>
          </p:cNvSpPr>
          <p:nvPr>
            <p:ph type="title"/>
          </p:nvPr>
        </p:nvSpPr>
        <p:spPr/>
        <p:txBody>
          <a:bodyPr/>
          <a:lstStyle/>
          <a:p>
            <a:r>
              <a:rPr lang="de-DE" dirty="0"/>
              <a:t>1.2 Arbeitsumgebung hinzufügen</a:t>
            </a:r>
            <a:br>
              <a:rPr lang="de-DE" dirty="0"/>
            </a:br>
            <a:endParaRPr lang="de-DE" dirty="0"/>
          </a:p>
        </p:txBody>
      </p:sp>
      <p:sp>
        <p:nvSpPr>
          <p:cNvPr id="3" name="Inhaltsplatzhalter 2">
            <a:extLst>
              <a:ext uri="{FF2B5EF4-FFF2-40B4-BE49-F238E27FC236}">
                <a16:creationId xmlns:a16="http://schemas.microsoft.com/office/drawing/2014/main" id="{4D05A1E0-EF21-4496-BCA2-FB7B1F2019B6}"/>
              </a:ext>
            </a:extLst>
          </p:cNvPr>
          <p:cNvSpPr>
            <a:spLocks noGrp="1"/>
          </p:cNvSpPr>
          <p:nvPr>
            <p:ph idx="1"/>
          </p:nvPr>
        </p:nvSpPr>
        <p:spPr>
          <a:xfrm>
            <a:off x="478367" y="2468895"/>
            <a:ext cx="5329601" cy="3408379"/>
          </a:xfrm>
        </p:spPr>
        <p:txBody>
          <a:bodyPr/>
          <a:lstStyle/>
          <a:p>
            <a:r>
              <a:rPr lang="de-DE" sz="1600" dirty="0"/>
              <a:t>Die INCA Arbeitsumgebung stellt die Basis für Mess- und Applikationsarbeiten dar. In ihr können Messtabellen zu verschiedenen Messsignalen und Kennfeldern hinzugefügt werden.</a:t>
            </a:r>
          </a:p>
        </p:txBody>
      </p:sp>
      <p:sp>
        <p:nvSpPr>
          <p:cNvPr id="4" name="Datumsplatzhalter 3">
            <a:extLst>
              <a:ext uri="{FF2B5EF4-FFF2-40B4-BE49-F238E27FC236}">
                <a16:creationId xmlns:a16="http://schemas.microsoft.com/office/drawing/2014/main" id="{DED2D0AB-18E2-423C-B9A5-72DDBF1472E1}"/>
              </a:ext>
            </a:extLst>
          </p:cNvPr>
          <p:cNvSpPr>
            <a:spLocks noGrp="1"/>
          </p:cNvSpPr>
          <p:nvPr>
            <p:ph type="dt" sz="half" idx="10"/>
          </p:nvPr>
        </p:nvSpPr>
        <p:spPr/>
        <p:txBody>
          <a:bodyPr/>
          <a:lstStyle/>
          <a:p>
            <a:r>
              <a:rPr lang="fr-FR" noProof="0"/>
              <a:t>Date</a:t>
            </a:r>
            <a:endParaRPr lang="en-US" noProof="0" dirty="0"/>
          </a:p>
        </p:txBody>
      </p:sp>
      <p:sp>
        <p:nvSpPr>
          <p:cNvPr id="5" name="Fußzeilenplatzhalter 4">
            <a:extLst>
              <a:ext uri="{FF2B5EF4-FFF2-40B4-BE49-F238E27FC236}">
                <a16:creationId xmlns:a16="http://schemas.microsoft.com/office/drawing/2014/main" id="{7DF20D9D-5C87-4B37-8F64-7DE7F13E107E}"/>
              </a:ext>
            </a:extLst>
          </p:cNvPr>
          <p:cNvSpPr>
            <a:spLocks noGrp="1"/>
          </p:cNvSpPr>
          <p:nvPr>
            <p:ph type="ftr" sz="quarter" idx="11"/>
          </p:nvPr>
        </p:nvSpPr>
        <p:spPr/>
        <p:txBody>
          <a:bodyPr/>
          <a:lstStyle/>
          <a:p>
            <a:r>
              <a:rPr lang="en-US"/>
              <a:t>Technical Unit Powertrain</a:t>
            </a:r>
            <a:endParaRPr lang="en-US" dirty="0"/>
          </a:p>
        </p:txBody>
      </p:sp>
      <p:sp>
        <p:nvSpPr>
          <p:cNvPr id="6" name="Foliennummernplatzhalter 5">
            <a:extLst>
              <a:ext uri="{FF2B5EF4-FFF2-40B4-BE49-F238E27FC236}">
                <a16:creationId xmlns:a16="http://schemas.microsoft.com/office/drawing/2014/main" id="{C9F4B9E1-914B-440D-9097-0DAF862A6F86}"/>
              </a:ext>
            </a:extLst>
          </p:cNvPr>
          <p:cNvSpPr>
            <a:spLocks noGrp="1"/>
          </p:cNvSpPr>
          <p:nvPr>
            <p:ph type="sldNum" sz="quarter" idx="12"/>
          </p:nvPr>
        </p:nvSpPr>
        <p:spPr/>
        <p:txBody>
          <a:bodyPr/>
          <a:lstStyle/>
          <a:p>
            <a:fld id="{733122C9-A0B9-462F-8757-0847AD287B63}" type="slidenum">
              <a:rPr lang="en-US" noProof="0" smtClean="0"/>
              <a:pPr/>
              <a:t>8</a:t>
            </a:fld>
            <a:endParaRPr lang="en-US" noProof="0" dirty="0"/>
          </a:p>
        </p:txBody>
      </p:sp>
      <p:sp>
        <p:nvSpPr>
          <p:cNvPr id="7" name="Textfeld 6">
            <a:extLst>
              <a:ext uri="{FF2B5EF4-FFF2-40B4-BE49-F238E27FC236}">
                <a16:creationId xmlns:a16="http://schemas.microsoft.com/office/drawing/2014/main" id="{48814697-551D-4866-A647-6E3807685DC8}"/>
              </a:ext>
            </a:extLst>
          </p:cNvPr>
          <p:cNvSpPr txBox="1"/>
          <p:nvPr/>
        </p:nvSpPr>
        <p:spPr>
          <a:xfrm>
            <a:off x="5807968" y="1647387"/>
            <a:ext cx="4512501" cy="666977"/>
          </a:xfrm>
          <a:prstGeom prst="rect">
            <a:avLst/>
          </a:prstGeom>
          <a:noFill/>
        </p:spPr>
        <p:txBody>
          <a:bodyPr wrap="square" rtlCol="0">
            <a:spAutoFit/>
          </a:bodyPr>
          <a:lstStyle/>
          <a:p>
            <a:endParaRPr lang="de-DE" sz="1867" dirty="0"/>
          </a:p>
          <a:p>
            <a:endParaRPr lang="de-DE" sz="1867" dirty="0"/>
          </a:p>
        </p:txBody>
      </p:sp>
      <p:pic>
        <p:nvPicPr>
          <p:cNvPr id="9" name="Grafik 8">
            <a:extLst>
              <a:ext uri="{FF2B5EF4-FFF2-40B4-BE49-F238E27FC236}">
                <a16:creationId xmlns:a16="http://schemas.microsoft.com/office/drawing/2014/main" id="{99A15ECC-BA2E-4EF5-B1CB-555CAD7909E0}"/>
              </a:ext>
            </a:extLst>
          </p:cNvPr>
          <p:cNvPicPr>
            <a:picLocks noChangeAspect="1"/>
          </p:cNvPicPr>
          <p:nvPr/>
        </p:nvPicPr>
        <p:blipFill rotWithShape="1">
          <a:blip r:embed="rId2"/>
          <a:srcRect r="14385" b="10510"/>
          <a:stretch/>
        </p:blipFill>
        <p:spPr>
          <a:xfrm>
            <a:off x="6096000" y="2314364"/>
            <a:ext cx="5328584" cy="3830631"/>
          </a:xfrm>
          <a:prstGeom prst="rect">
            <a:avLst/>
          </a:prstGeom>
        </p:spPr>
      </p:pic>
      <p:graphicFrame>
        <p:nvGraphicFramePr>
          <p:cNvPr id="12" name="Diagramm 11">
            <a:extLst>
              <a:ext uri="{FF2B5EF4-FFF2-40B4-BE49-F238E27FC236}">
                <a16:creationId xmlns:a16="http://schemas.microsoft.com/office/drawing/2014/main" id="{22D94F8F-7732-44FA-9A4F-DCCD9F3AFAF0}"/>
              </a:ext>
            </a:extLst>
          </p:cNvPr>
          <p:cNvGraphicFramePr/>
          <p:nvPr>
            <p:extLst>
              <p:ext uri="{D42A27DB-BD31-4B8C-83A1-F6EECF244321}">
                <p14:modId xmlns:p14="http://schemas.microsoft.com/office/powerpoint/2010/main" val="1481491522"/>
              </p:ext>
            </p:extLst>
          </p:nvPr>
        </p:nvGraphicFramePr>
        <p:xfrm>
          <a:off x="7325755" y="-230856"/>
          <a:ext cx="4757331" cy="1291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5854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67CC66-879B-47FF-B393-CE33663720E4}"/>
              </a:ext>
            </a:extLst>
          </p:cNvPr>
          <p:cNvSpPr>
            <a:spLocks noGrp="1"/>
          </p:cNvSpPr>
          <p:nvPr>
            <p:ph type="title"/>
          </p:nvPr>
        </p:nvSpPr>
        <p:spPr/>
        <p:txBody>
          <a:bodyPr/>
          <a:lstStyle/>
          <a:p>
            <a:r>
              <a:rPr lang="de-DE" dirty="0"/>
              <a:t>1.3 CAN DBCs hinzufügen</a:t>
            </a:r>
            <a:br>
              <a:rPr lang="de-DE" dirty="0"/>
            </a:br>
            <a:endParaRPr lang="de-DE" dirty="0"/>
          </a:p>
        </p:txBody>
      </p:sp>
      <p:sp>
        <p:nvSpPr>
          <p:cNvPr id="3" name="Inhaltsplatzhalter 2">
            <a:extLst>
              <a:ext uri="{FF2B5EF4-FFF2-40B4-BE49-F238E27FC236}">
                <a16:creationId xmlns:a16="http://schemas.microsoft.com/office/drawing/2014/main" id="{4D05A1E0-EF21-4496-BCA2-FB7B1F2019B6}"/>
              </a:ext>
            </a:extLst>
          </p:cNvPr>
          <p:cNvSpPr>
            <a:spLocks noGrp="1"/>
          </p:cNvSpPr>
          <p:nvPr>
            <p:ph idx="1"/>
          </p:nvPr>
        </p:nvSpPr>
        <p:spPr>
          <a:xfrm>
            <a:off x="478367" y="2468895"/>
            <a:ext cx="5329601" cy="3408379"/>
          </a:xfrm>
        </p:spPr>
        <p:txBody>
          <a:bodyPr/>
          <a:lstStyle/>
          <a:p>
            <a:r>
              <a:rPr lang="de-DE" sz="1600" dirty="0"/>
              <a:t>DBC = Database CAN</a:t>
            </a:r>
          </a:p>
          <a:p>
            <a:endParaRPr lang="de-DE" sz="1600" dirty="0"/>
          </a:p>
          <a:p>
            <a:r>
              <a:rPr lang="de-DE" sz="1600" dirty="0"/>
              <a:t>In DBC Datenbanken werden alle Eigenschaften des CAN Netzwerks, die an den Bus angeschlossenen ECU, sowie die CAN Botschaften und Signale beschrieben. Sie „übersetzt“ also die Buskommunikation zwischen BMU und Peripherie. Es werden folgende DBCs benötigt in dieser Reihenfolge:</a:t>
            </a:r>
          </a:p>
          <a:p>
            <a:endParaRPr lang="de-DE" sz="1600" dirty="0"/>
          </a:p>
          <a:p>
            <a:r>
              <a:rPr lang="de-DE" sz="1600" dirty="0"/>
              <a:t>CAN1: AE_CAN_FD (</a:t>
            </a:r>
            <a:r>
              <a:rPr lang="de-DE" sz="1600" dirty="0" err="1"/>
              <a:t>Autosar</a:t>
            </a:r>
            <a:r>
              <a:rPr lang="de-DE" sz="1600" dirty="0"/>
              <a:t> - .</a:t>
            </a:r>
            <a:r>
              <a:rPr lang="de-DE" sz="1600" dirty="0" err="1"/>
              <a:t>arxml</a:t>
            </a:r>
            <a:r>
              <a:rPr lang="de-DE" sz="1600" dirty="0"/>
              <a:t>)</a:t>
            </a:r>
          </a:p>
          <a:p>
            <a:r>
              <a:rPr lang="de-DE" sz="1600" dirty="0"/>
              <a:t>CAN2: APPL_CAN (.</a:t>
            </a:r>
            <a:r>
              <a:rPr lang="de-DE" sz="1600" dirty="0" err="1"/>
              <a:t>dbc</a:t>
            </a:r>
            <a:r>
              <a:rPr lang="de-DE" sz="1600" dirty="0"/>
              <a:t> mit XCP Zugriff)</a:t>
            </a:r>
          </a:p>
          <a:p>
            <a:endParaRPr lang="de-DE" sz="1600" dirty="0"/>
          </a:p>
          <a:p>
            <a:r>
              <a:rPr lang="de-DE" sz="1600" dirty="0"/>
              <a:t>Diese befinden sich im SVN Verzeichnis: C:\_svn_tm\SME_SW\**SW_Stand**\DBC_Diag</a:t>
            </a:r>
          </a:p>
          <a:p>
            <a:endParaRPr lang="de-DE" sz="1600" dirty="0"/>
          </a:p>
          <a:p>
            <a:endParaRPr lang="de-DE" sz="1600" dirty="0"/>
          </a:p>
        </p:txBody>
      </p:sp>
      <p:sp>
        <p:nvSpPr>
          <p:cNvPr id="4" name="Datumsplatzhalter 3">
            <a:extLst>
              <a:ext uri="{FF2B5EF4-FFF2-40B4-BE49-F238E27FC236}">
                <a16:creationId xmlns:a16="http://schemas.microsoft.com/office/drawing/2014/main" id="{DED2D0AB-18E2-423C-B9A5-72DDBF1472E1}"/>
              </a:ext>
            </a:extLst>
          </p:cNvPr>
          <p:cNvSpPr>
            <a:spLocks noGrp="1"/>
          </p:cNvSpPr>
          <p:nvPr>
            <p:ph type="dt" sz="half" idx="10"/>
          </p:nvPr>
        </p:nvSpPr>
        <p:spPr/>
        <p:txBody>
          <a:bodyPr/>
          <a:lstStyle/>
          <a:p>
            <a:r>
              <a:rPr lang="fr-FR" noProof="0"/>
              <a:t>Date</a:t>
            </a:r>
            <a:endParaRPr lang="en-US" noProof="0" dirty="0"/>
          </a:p>
        </p:txBody>
      </p:sp>
      <p:sp>
        <p:nvSpPr>
          <p:cNvPr id="5" name="Fußzeilenplatzhalter 4">
            <a:extLst>
              <a:ext uri="{FF2B5EF4-FFF2-40B4-BE49-F238E27FC236}">
                <a16:creationId xmlns:a16="http://schemas.microsoft.com/office/drawing/2014/main" id="{7DF20D9D-5C87-4B37-8F64-7DE7F13E107E}"/>
              </a:ext>
            </a:extLst>
          </p:cNvPr>
          <p:cNvSpPr>
            <a:spLocks noGrp="1"/>
          </p:cNvSpPr>
          <p:nvPr>
            <p:ph type="ftr" sz="quarter" idx="11"/>
          </p:nvPr>
        </p:nvSpPr>
        <p:spPr/>
        <p:txBody>
          <a:bodyPr/>
          <a:lstStyle/>
          <a:p>
            <a:r>
              <a:rPr lang="en-US"/>
              <a:t>Technical Unit Powertrain</a:t>
            </a:r>
            <a:endParaRPr lang="en-US" dirty="0"/>
          </a:p>
        </p:txBody>
      </p:sp>
      <p:sp>
        <p:nvSpPr>
          <p:cNvPr id="6" name="Foliennummernplatzhalter 5">
            <a:extLst>
              <a:ext uri="{FF2B5EF4-FFF2-40B4-BE49-F238E27FC236}">
                <a16:creationId xmlns:a16="http://schemas.microsoft.com/office/drawing/2014/main" id="{C9F4B9E1-914B-440D-9097-0DAF862A6F86}"/>
              </a:ext>
            </a:extLst>
          </p:cNvPr>
          <p:cNvSpPr>
            <a:spLocks noGrp="1"/>
          </p:cNvSpPr>
          <p:nvPr>
            <p:ph type="sldNum" sz="quarter" idx="12"/>
          </p:nvPr>
        </p:nvSpPr>
        <p:spPr/>
        <p:txBody>
          <a:bodyPr/>
          <a:lstStyle/>
          <a:p>
            <a:fld id="{733122C9-A0B9-462F-8757-0847AD287B63}" type="slidenum">
              <a:rPr lang="en-US" noProof="0" smtClean="0"/>
              <a:pPr/>
              <a:t>9</a:t>
            </a:fld>
            <a:endParaRPr lang="en-US" noProof="0" dirty="0"/>
          </a:p>
        </p:txBody>
      </p:sp>
      <p:sp>
        <p:nvSpPr>
          <p:cNvPr id="7" name="Textfeld 6">
            <a:extLst>
              <a:ext uri="{FF2B5EF4-FFF2-40B4-BE49-F238E27FC236}">
                <a16:creationId xmlns:a16="http://schemas.microsoft.com/office/drawing/2014/main" id="{48814697-551D-4866-A647-6E3807685DC8}"/>
              </a:ext>
            </a:extLst>
          </p:cNvPr>
          <p:cNvSpPr txBox="1"/>
          <p:nvPr/>
        </p:nvSpPr>
        <p:spPr>
          <a:xfrm>
            <a:off x="5807968" y="1647387"/>
            <a:ext cx="4512501" cy="666977"/>
          </a:xfrm>
          <a:prstGeom prst="rect">
            <a:avLst/>
          </a:prstGeom>
          <a:noFill/>
        </p:spPr>
        <p:txBody>
          <a:bodyPr wrap="square" rtlCol="0">
            <a:spAutoFit/>
          </a:bodyPr>
          <a:lstStyle/>
          <a:p>
            <a:endParaRPr lang="de-DE" sz="1867" dirty="0"/>
          </a:p>
          <a:p>
            <a:endParaRPr lang="de-DE" sz="1867" dirty="0"/>
          </a:p>
        </p:txBody>
      </p:sp>
      <p:pic>
        <p:nvPicPr>
          <p:cNvPr id="10" name="Grafik 9">
            <a:extLst>
              <a:ext uri="{FF2B5EF4-FFF2-40B4-BE49-F238E27FC236}">
                <a16:creationId xmlns:a16="http://schemas.microsoft.com/office/drawing/2014/main" id="{BBDE35DB-BADF-47EB-8525-63C28BB91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468895"/>
            <a:ext cx="5212626" cy="3342585"/>
          </a:xfrm>
          <a:prstGeom prst="rect">
            <a:avLst/>
          </a:prstGeom>
        </p:spPr>
      </p:pic>
      <p:graphicFrame>
        <p:nvGraphicFramePr>
          <p:cNvPr id="12" name="Diagramm 11">
            <a:extLst>
              <a:ext uri="{FF2B5EF4-FFF2-40B4-BE49-F238E27FC236}">
                <a16:creationId xmlns:a16="http://schemas.microsoft.com/office/drawing/2014/main" id="{F8E8DA4B-86CD-4689-BFC0-965D91BF45E5}"/>
              </a:ext>
            </a:extLst>
          </p:cNvPr>
          <p:cNvGraphicFramePr/>
          <p:nvPr>
            <p:extLst>
              <p:ext uri="{D42A27DB-BD31-4B8C-83A1-F6EECF244321}">
                <p14:modId xmlns:p14="http://schemas.microsoft.com/office/powerpoint/2010/main" val="1481491522"/>
              </p:ext>
            </p:extLst>
          </p:nvPr>
        </p:nvGraphicFramePr>
        <p:xfrm>
          <a:off x="7325755" y="-230856"/>
          <a:ext cx="4757331" cy="1291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819257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tran">
  <a:themeElements>
    <a:clrScheme name="Altran bureautique">
      <a:dk1>
        <a:sysClr val="windowText" lastClr="000000"/>
      </a:dk1>
      <a:lt1>
        <a:srgbClr val="FFFFFF"/>
      </a:lt1>
      <a:dk2>
        <a:srgbClr val="007EAF"/>
      </a:dk2>
      <a:lt2>
        <a:srgbClr val="5F509B"/>
      </a:lt2>
      <a:accent1>
        <a:srgbClr val="EB5F1E"/>
      </a:accent1>
      <a:accent2>
        <a:srgbClr val="FAEB46"/>
      </a:accent2>
      <a:accent3>
        <a:srgbClr val="E12364"/>
      </a:accent3>
      <a:accent4>
        <a:srgbClr val="464B69"/>
      </a:accent4>
      <a:accent5>
        <a:srgbClr val="00B4B9"/>
      </a:accent5>
      <a:accent6>
        <a:srgbClr val="5FC3EB"/>
      </a:accent6>
      <a:hlink>
        <a:srgbClr val="007EAF"/>
      </a:hlink>
      <a:folHlink>
        <a:srgbClr val="007EA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7bba95a-0887-46b0-8749-0437e46b22f1" xsi:nil="true"/>
    <lcf76f155ced4ddcb4097134ff3c332f xmlns="c8707b7f-e190-4de2-a4a7-2d8251cdf842">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AE8EB6E2252864CAAADDF98641AA254" ma:contentTypeVersion="11" ma:contentTypeDescription="Create a new document." ma:contentTypeScope="" ma:versionID="b7ffb460a8143f4462b72bd658f23a5e">
  <xsd:schema xmlns:xsd="http://www.w3.org/2001/XMLSchema" xmlns:xs="http://www.w3.org/2001/XMLSchema" xmlns:p="http://schemas.microsoft.com/office/2006/metadata/properties" xmlns:ns2="c8707b7f-e190-4de2-a4a7-2d8251cdf842" xmlns:ns3="b7bba95a-0887-46b0-8749-0437e46b22f1" targetNamespace="http://schemas.microsoft.com/office/2006/metadata/properties" ma:root="true" ma:fieldsID="3b68dad9abc1498872f55010623b093e" ns2:_="" ns3:_="">
    <xsd:import namespace="c8707b7f-e190-4de2-a4a7-2d8251cdf842"/>
    <xsd:import namespace="b7bba95a-0887-46b0-8749-0437e46b22f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707b7f-e190-4de2-a4a7-2d8251cdf8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bba95a-0887-46b0-8749-0437e46b22f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edc7572d-2195-4940-819f-50c86f34e0cf}" ma:internalName="TaxCatchAll" ma:showField="CatchAllData" ma:web="b7bba95a-0887-46b0-8749-0437e46b22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84DE43-F717-4D64-8CBF-9643EEBA64F9}">
  <ds:schemaRefs>
    <ds:schemaRef ds:uri="http://schemas.microsoft.com/office/2006/documentManagement/types"/>
    <ds:schemaRef ds:uri="b1f18e54-2d74-4f50-ab9b-b9b4079454c4"/>
    <ds:schemaRef ds:uri="http://schemas.openxmlformats.org/package/2006/metadata/core-properties"/>
    <ds:schemaRef ds:uri="http://purl.org/dc/elements/1.1/"/>
    <ds:schemaRef ds:uri="http://schemas.microsoft.com/office/2006/metadata/properties"/>
    <ds:schemaRef ds:uri="http://purl.org/dc/terms/"/>
    <ds:schemaRef ds:uri="http://schemas.microsoft.com/office/infopath/2007/PartnerControls"/>
    <ds:schemaRef ds:uri="505a1589-85e6-41e1-afd3-f43632134690"/>
    <ds:schemaRef ds:uri="http://www.w3.org/XML/1998/namespace"/>
    <ds:schemaRef ds:uri="http://purl.org/dc/dcmitype/"/>
  </ds:schemaRefs>
</ds:datastoreItem>
</file>

<file path=customXml/itemProps2.xml><?xml version="1.0" encoding="utf-8"?>
<ds:datastoreItem xmlns:ds="http://schemas.openxmlformats.org/officeDocument/2006/customXml" ds:itemID="{B6E67127-4ED0-47EB-843A-175C25770281}">
  <ds:schemaRefs>
    <ds:schemaRef ds:uri="http://schemas.microsoft.com/sharepoint/v3/contenttype/forms"/>
  </ds:schemaRefs>
</ds:datastoreItem>
</file>

<file path=customXml/itemProps3.xml><?xml version="1.0" encoding="utf-8"?>
<ds:datastoreItem xmlns:ds="http://schemas.openxmlformats.org/officeDocument/2006/customXml" ds:itemID="{9E66BDF2-4DCF-4C58-AA60-90B9F6C171DA}"/>
</file>

<file path=docMetadata/LabelInfo.xml><?xml version="1.0" encoding="utf-8"?>
<clbl:labelList xmlns:clbl="http://schemas.microsoft.com/office/2020/mipLabelMetadata">
  <clbl:label id="{76a2ae5a-9f00-4f6b-95ed-5d33d77c4d61}" enabled="0" method="" siteId="{76a2ae5a-9f00-4f6b-95ed-5d33d77c4d61}" removed="1"/>
</clbl:labelList>
</file>

<file path=docProps/app.xml><?xml version="1.0" encoding="utf-8"?>
<Properties xmlns="http://schemas.openxmlformats.org/officeDocument/2006/extended-properties" xmlns:vt="http://schemas.openxmlformats.org/officeDocument/2006/docPropsVTypes">
  <TotalTime>0</TotalTime>
  <Words>1726</Words>
  <Application>Microsoft Office PowerPoint</Application>
  <PresentationFormat>Grand écran</PresentationFormat>
  <Paragraphs>360</Paragraphs>
  <Slides>35</Slides>
  <Notes>0</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35</vt:i4>
      </vt:variant>
    </vt:vector>
  </HeadingPairs>
  <TitlesOfParts>
    <vt:vector size="42" baseType="lpstr">
      <vt:lpstr>Arial</vt:lpstr>
      <vt:lpstr>Arial Black</vt:lpstr>
      <vt:lpstr>Calibri</vt:lpstr>
      <vt:lpstr>Calibri Light</vt:lpstr>
      <vt:lpstr>Wingdings</vt:lpstr>
      <vt:lpstr>Office</vt:lpstr>
      <vt:lpstr>Altran</vt:lpstr>
      <vt:lpstr>Présentation PowerPoint</vt:lpstr>
      <vt:lpstr>How to INCA</vt:lpstr>
      <vt:lpstr>1.</vt:lpstr>
      <vt:lpstr>Was ist INCA?</vt:lpstr>
      <vt:lpstr>2.</vt:lpstr>
      <vt:lpstr>2.1 Allgemeiner Prozessablauf INCA</vt:lpstr>
      <vt:lpstr>1.1 Neue Datenbank hinzufügen </vt:lpstr>
      <vt:lpstr>1.2 Arbeitsumgebung hinzufügen </vt:lpstr>
      <vt:lpstr>1.3 CAN DBCs hinzufügen </vt:lpstr>
      <vt:lpstr>1.4 Steuergeräte-Projekt (A2L) hinzufügen </vt:lpstr>
      <vt:lpstr>1.5 Zugehörige .s19 Datei hinzufügen </vt:lpstr>
      <vt:lpstr>2.1 Vector Hardware hinzufügen</vt:lpstr>
      <vt:lpstr>2.2 CAN Monitoring für AE_CAN_FD  und BMU_APPL_CAN  hinzufügen  </vt:lpstr>
      <vt:lpstr>2.3 Hardware initialisieren (F3)   </vt:lpstr>
      <vt:lpstr>2.4 .a2l Zuweisung Arbeitsumgebung</vt:lpstr>
      <vt:lpstr>2.4 Speicherseitenverwaltung  </vt:lpstr>
      <vt:lpstr>3.1 Experiment – Manueller Erstellung</vt:lpstr>
      <vt:lpstr>3.2 Experiment – Import via .exp Datei</vt:lpstr>
      <vt:lpstr>3.3 Experiment – Import via .ee Datei</vt:lpstr>
      <vt:lpstr>3.4 Aufbau eines Experiments</vt:lpstr>
      <vt:lpstr>3.5 Variablen</vt:lpstr>
      <vt:lpstr>3.6 Variablen - Messraster</vt:lpstr>
      <vt:lpstr>3.7 Experiment Oberfläche</vt:lpstr>
      <vt:lpstr>4.1 Standardrekorder einrichten</vt:lpstr>
      <vt:lpstr>4.2 Messung starten und beenden</vt:lpstr>
      <vt:lpstr>3.</vt:lpstr>
      <vt:lpstr>Einrichtung Add-On </vt:lpstr>
      <vt:lpstr>4.</vt:lpstr>
      <vt:lpstr>4. Übungen </vt:lpstr>
      <vt:lpstr>Neue Variablen anlegen</vt:lpstr>
      <vt:lpstr>Alle CAN Signale (ohne XCP) mit STRG+A markieren und via Rechsklick in den Standardrecorder hinzufügen.</vt:lpstr>
      <vt:lpstr>Messgrößen hinzufügen</vt:lpstr>
      <vt:lpstr>Anzeige und (oder) Aufzeichnung Starten</vt:lpstr>
      <vt:lpstr>Beispiel: Veränderung des Sollstroms in ControlDesk und Messung in INCA</vt:lpstr>
      <vt:lpstr>Benutzung XETK-Steuergeräte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BERKMÜLLER Jakob</dc:creator>
  <cp:lastModifiedBy>GUIZANI, Hamda</cp:lastModifiedBy>
  <cp:revision>35</cp:revision>
  <dcterms:created xsi:type="dcterms:W3CDTF">2021-03-16T07:26:28Z</dcterms:created>
  <dcterms:modified xsi:type="dcterms:W3CDTF">2024-07-30T10:48:15Z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0x0101002AE8EB6E2252864CAAADDF98641AA254</vt:lpwstr>
  </property>
  <property fmtid="{D5CDD505-2E9C-101B-9397-08002B2CF9AE}" pid="3" name="Order">
    <vt:r8>30400</vt:r8>
  </property>
  <property fmtid="{D5CDD505-2E9C-101B-9397-08002B2CF9AE}" pid="4" name="_ExtendedDescription">
    <vt:lpwstr/>
  </property>
</Properties>
</file>