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6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2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0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1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9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7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1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9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E329-DA80-4817-904D-49B4641CB90A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10D8-F391-4092-975B-D95DF6D44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53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Packages mit Jenkins am </a:t>
            </a:r>
            <a:r>
              <a:rPr lang="de-DE" dirty="0" err="1"/>
              <a:t>HiL</a:t>
            </a:r>
            <a:r>
              <a:rPr lang="de-DE" dirty="0"/>
              <a:t> ausführen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Bequemes Arbeiten aus der Virtuellen Maschine</a:t>
            </a:r>
          </a:p>
        </p:txBody>
      </p:sp>
    </p:spTree>
    <p:extLst>
      <p:ext uri="{BB962C8B-B14F-4D97-AF65-F5344CB8AC3E}">
        <p14:creationId xmlns:p14="http://schemas.microsoft.com/office/powerpoint/2010/main" val="16510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ECU-Test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Workspace aus SVN auschecken</a:t>
            </a:r>
          </a:p>
          <a:p>
            <a:r>
              <a:rPr lang="de-DE" dirty="0"/>
              <a:t>Als .</a:t>
            </a:r>
            <a:r>
              <a:rPr lang="de-DE" dirty="0" err="1"/>
              <a:t>tbc</a:t>
            </a:r>
            <a:r>
              <a:rPr lang="de-DE" dirty="0"/>
              <a:t> die beiliegende „</a:t>
            </a:r>
            <a:r>
              <a:rPr lang="de-DE" dirty="0" err="1"/>
              <a:t>OFFLINE_TBC.tbc</a:t>
            </a:r>
            <a:r>
              <a:rPr lang="de-DE" dirty="0"/>
              <a:t>“ verwenden</a:t>
            </a:r>
          </a:p>
          <a:p>
            <a:r>
              <a:rPr lang="de-DE" dirty="0"/>
              <a:t>Als .</a:t>
            </a:r>
            <a:r>
              <a:rPr lang="de-DE" dirty="0" err="1"/>
              <a:t>tcf</a:t>
            </a:r>
            <a:r>
              <a:rPr lang="de-DE" dirty="0"/>
              <a:t> die beiliegende „TESTER_BMU_R22_D40_9_003_SE10_BF3_XETK_offline.tcf“ verwenden, </a:t>
            </a:r>
            <a:r>
              <a:rPr lang="de-DE" dirty="0" err="1"/>
              <a:t>ggf</a:t>
            </a:r>
            <a:r>
              <a:rPr lang="de-DE" dirty="0"/>
              <a:t> auf zu </a:t>
            </a:r>
            <a:r>
              <a:rPr lang="de-DE" dirty="0" err="1"/>
              <a:t>verwendenen</a:t>
            </a:r>
            <a:r>
              <a:rPr lang="de-DE" dirty="0"/>
              <a:t> Softwarestand anpassen.</a:t>
            </a:r>
          </a:p>
          <a:p>
            <a:r>
              <a:rPr lang="de-DE" dirty="0"/>
              <a:t>Starten und schauen ob Modellgrößen, Messgrößen und Jobs verfügbar sind</a:t>
            </a:r>
          </a:p>
        </p:txBody>
      </p:sp>
    </p:spTree>
    <p:extLst>
      <p:ext uri="{BB962C8B-B14F-4D97-AF65-F5344CB8AC3E}">
        <p14:creationId xmlns:p14="http://schemas.microsoft.com/office/powerpoint/2010/main" val="63796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für </a:t>
            </a:r>
            <a:r>
              <a:rPr lang="de-DE" dirty="0" err="1"/>
              <a:t>ausführung</a:t>
            </a:r>
            <a:r>
              <a:rPr lang="de-DE" dirty="0"/>
              <a:t> via Jenkins vorbereiten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Testpackage</a:t>
            </a:r>
            <a:r>
              <a:rPr lang="de-DE" dirty="0"/>
              <a:t> fertig bauen</a:t>
            </a:r>
          </a:p>
          <a:p>
            <a:r>
              <a:rPr lang="de-DE" dirty="0"/>
              <a:t>Commit in </a:t>
            </a:r>
            <a:r>
              <a:rPr lang="de-DE" dirty="0" err="1"/>
              <a:t>svn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88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via Jenkins starten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621"/>
            <a:ext cx="10515600" cy="4207345"/>
          </a:xfrm>
        </p:spPr>
      </p:pic>
    </p:spTree>
    <p:extLst>
      <p:ext uri="{BB962C8B-B14F-4D97-AF65-F5344CB8AC3E}">
        <p14:creationId xmlns:p14="http://schemas.microsoft.com/office/powerpoint/2010/main" val="426344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via Jenkins starten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6" y="1825625"/>
            <a:ext cx="7379868" cy="4351337"/>
          </a:xfrm>
        </p:spPr>
      </p:pic>
    </p:spTree>
    <p:extLst>
      <p:ext uri="{BB962C8B-B14F-4D97-AF65-F5344CB8AC3E}">
        <p14:creationId xmlns:p14="http://schemas.microsoft.com/office/powerpoint/2010/main" val="28810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via Jenkins starten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06214"/>
            <a:ext cx="10515597" cy="3590159"/>
          </a:xfrm>
        </p:spPr>
      </p:pic>
    </p:spTree>
    <p:extLst>
      <p:ext uri="{BB962C8B-B14F-4D97-AF65-F5344CB8AC3E}">
        <p14:creationId xmlns:p14="http://schemas.microsoft.com/office/powerpoint/2010/main" val="42494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15F899C-6866-4D60-B9D6-C23F77CE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02" y="0"/>
            <a:ext cx="8892598" cy="6858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4A4619B-828A-4B3C-B2F1-63BD23F0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97271"/>
            <a:ext cx="2957946" cy="6248111"/>
          </a:xfrm>
        </p:spPr>
        <p:txBody>
          <a:bodyPr/>
          <a:lstStyle/>
          <a:p>
            <a:r>
              <a:rPr lang="de-DE" dirty="0"/>
              <a:t>Übersicht der Pipeline für Testfälle</a:t>
            </a:r>
          </a:p>
        </p:txBody>
      </p:sp>
    </p:spTree>
    <p:extLst>
      <p:ext uri="{BB962C8B-B14F-4D97-AF65-F5344CB8AC3E}">
        <p14:creationId xmlns:p14="http://schemas.microsoft.com/office/powerpoint/2010/main" val="4174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BD252-FD37-417B-AE6C-86D099FF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26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Klick auf eine Ausführnummer leitet einen weiter auf die Übersicht des ausgeführten </a:t>
            </a:r>
            <a:r>
              <a:rPr lang="de-DE" sz="2800" dirty="0" err="1"/>
              <a:t>Builds</a:t>
            </a:r>
            <a:r>
              <a:rPr lang="de-DE" sz="2800" dirty="0"/>
              <a:t>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A05764-465C-4646-8376-397523CF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067"/>
            <a:ext cx="12192000" cy="58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E16C8-2368-49C3-A2F6-4A8952DC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de-DE" sz="2800" dirty="0"/>
              <a:t>Über einen Klick auf TRF-Reports kann man den Report des ausgeführten </a:t>
            </a:r>
            <a:r>
              <a:rPr lang="de-DE" sz="2800" dirty="0" err="1"/>
              <a:t>Builds</a:t>
            </a:r>
            <a:r>
              <a:rPr lang="de-DE" sz="2800" dirty="0"/>
              <a:t> herunterladen und wie gewohnt in ECU-Test öffnen.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994532-8C3B-4757-BFAB-17921F90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11" y="1743075"/>
            <a:ext cx="7334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8EB6E2252864CAAADDF98641AA254" ma:contentTypeVersion="11" ma:contentTypeDescription="Create a new document." ma:contentTypeScope="" ma:versionID="b7ffb460a8143f4462b72bd658f23a5e">
  <xsd:schema xmlns:xsd="http://www.w3.org/2001/XMLSchema" xmlns:xs="http://www.w3.org/2001/XMLSchema" xmlns:p="http://schemas.microsoft.com/office/2006/metadata/properties" xmlns:ns2="c8707b7f-e190-4de2-a4a7-2d8251cdf842" xmlns:ns3="b7bba95a-0887-46b0-8749-0437e46b22f1" targetNamespace="http://schemas.microsoft.com/office/2006/metadata/properties" ma:root="true" ma:fieldsID="3b68dad9abc1498872f55010623b093e" ns2:_="" ns3:_="">
    <xsd:import namespace="c8707b7f-e190-4de2-a4a7-2d8251cdf842"/>
    <xsd:import namespace="b7bba95a-0887-46b0-8749-0437e46b2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07b7f-e190-4de2-a4a7-2d8251cdf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ba95a-0887-46b0-8749-0437e46b22f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c7572d-2195-4940-819f-50c86f34e0cf}" ma:internalName="TaxCatchAll" ma:showField="CatchAllData" ma:web="b7bba95a-0887-46b0-8749-0437e46b22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bba95a-0887-46b0-8749-0437e46b22f1" xsi:nil="true"/>
    <lcf76f155ced4ddcb4097134ff3c332f xmlns="c8707b7f-e190-4de2-a4a7-2d8251cdf84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422B9B-FB85-4E9C-B8AA-4A15DACCF430}"/>
</file>

<file path=customXml/itemProps2.xml><?xml version="1.0" encoding="utf-8"?>
<ds:datastoreItem xmlns:ds="http://schemas.openxmlformats.org/officeDocument/2006/customXml" ds:itemID="{AA37D6F4-6D11-4450-9AA9-082D476977D9}"/>
</file>

<file path=customXml/itemProps3.xml><?xml version="1.0" encoding="utf-8"?>
<ds:datastoreItem xmlns:ds="http://schemas.openxmlformats.org/officeDocument/2006/customXml" ds:itemID="{C3BCD368-2849-4D1A-8113-852288A4521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Packages mit Jenkins am HiL ausführen</vt:lpstr>
      <vt:lpstr>ECU-Test einrichten</vt:lpstr>
      <vt:lpstr>Testfall für ausführung via Jenkins vorbereiten</vt:lpstr>
      <vt:lpstr>Testfall via Jenkins starten</vt:lpstr>
      <vt:lpstr>Testfall via Jenkins starten</vt:lpstr>
      <vt:lpstr>Testfall via Jenkins starten</vt:lpstr>
      <vt:lpstr>Übersicht der Pipeline für Testfälle</vt:lpstr>
      <vt:lpstr>Klick auf eine Ausführnummer leitet einen weiter auf die Übersicht des ausgeführten Builds.</vt:lpstr>
      <vt:lpstr>Über einen Klick auf TRF-Reports kann man den Report des ausgeführten Builds herunterladen und wie gewohnt in ECU-Test öffnen.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mit Jenkins am HiL ausführen</dc:title>
  <dc:creator>Wolfrum Daniel, (Daniel.Wolfrum@partner.bmw.de)</dc:creator>
  <cp:lastModifiedBy>Stiegler Maximilian, (Maximilian.Stiegler@partner.bmw.de)</cp:lastModifiedBy>
  <cp:revision>3</cp:revision>
  <dcterms:created xsi:type="dcterms:W3CDTF">2020-08-25T09:03:40Z</dcterms:created>
  <dcterms:modified xsi:type="dcterms:W3CDTF">2021-05-03T07:14:59Z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0x0101002AE8EB6E2252864CAAADDF98641AA254</vt:lpwstr>
  </property>
  <property fmtid="{D5CDD505-2E9C-101B-9397-08002B2CF9AE}" pid="3" name="Order">
    <vt:r8>31300</vt:r8>
  </property>
  <property fmtid="{D5CDD505-2E9C-101B-9397-08002B2CF9AE}" pid="4" name="_ExtendedDescription">
    <vt:lpwstr/>
  </property>
</Properties>
</file>