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6D50-E82D-43AF-8759-8015A2C30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059B4-C780-4CB9-8116-56A057553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B0411-141B-486A-92F7-B271D3D4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FB98-4CF0-4A77-9F19-B29D540C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EF3A-592D-4E1E-97D6-8ED288CB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D166-F39A-4EAE-ACCC-2EB015C5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C3883-EFFC-4534-BF16-F75CF9D90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C9283-9D4A-42B9-A8F6-CDAEF333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51CC9-B107-4C74-952E-0D8FCE67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EBF8B-7651-4208-8490-3C8CC483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3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83CDD-80F4-4074-A943-BCC51A795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32781-9C16-4A55-9092-B4066D5D9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34A3-441A-4F11-B24B-D800221E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26EE-FA4A-4E9E-AB61-7DED190C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C0AA-4139-4DE0-A3A5-2374F523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5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9300-CCA7-48AC-A8F4-EED15319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5E85F-08EC-46B8-86C4-758FCDBB4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93A00-D7BD-4896-8147-536C0FAB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D3D08-6DAD-46E7-933D-2D815405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CD0EF-404F-484A-884D-6341910F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5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4D61-83FE-475A-ADE8-02A1340E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E71B1-8184-4D1C-AD15-B77C257A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9E38-D5DB-46DB-8820-1D21467F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4316-B8E8-4CFB-927B-4791FB0D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53D4E-C982-4BAE-B29E-A1331FA6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9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2291-2A25-46C8-B95F-7DD94720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616A-BCFF-4016-A1A3-1781D86A5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B0717-441D-44A2-84FF-B595DECDB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822D1-E75B-4508-8EFD-6F05D357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59625-7B88-4B54-91AE-510A0B19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1DE6D-E363-4997-A6A8-F50E3F4A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8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E2C6-5097-48FF-9E01-DB23C31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81D7F-00F7-4BFB-9D54-B37C510FE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8C4D7-D77E-43EA-B68D-D4A8E9BDD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53559-962A-4FAE-B850-442FFB9A1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37C60-FCBE-4C28-9F65-AE6D251F8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7DADB-92E1-431E-9B3B-413BEEF3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C23C09-12E2-4FD5-89F3-8A53AEC9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F8BA-B809-4C2E-9B59-2855A58D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309B-187F-455A-A0F2-E50EC51E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A5806-ADA5-4CD4-B343-7C6592B5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4F826-F9B0-4D55-B47E-47EF582A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2EF45-3BEF-4F3B-88C6-31F25480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2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753F0-3EAE-43CA-A295-0E1941101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BE324-9B57-439F-883D-DE369BF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1C450-1FFD-41EE-B20C-6CCBDC0E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8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F9A1-1A9A-4409-9741-BFB4ADEC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EC63-AEAD-428B-97B8-379165F8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B7ADA-223A-41DA-94B0-1961CD166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FF89E-9179-42FE-8C3C-D590D8A1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A4545-0706-4C89-A7F6-17D18371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3E3BC-264B-4974-8D4E-C4BD267A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00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87B5-3DFF-4838-B3AA-174CD1BB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1389F-54CD-4B9D-914E-4A696ABF4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713B0-6D36-4DAA-92EE-32A9E5A75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33A19-545B-430C-94A1-9A8445A4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66C84-555D-4DFC-B052-3CBF94D6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B7D31-107B-4E26-8DC2-AD0F293D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70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AA1D5-ED20-4910-9DC7-BD8DAD15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36801-B3AE-4A08-8E35-AE8AC385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3BD3-8067-43BD-9B00-9E07F1F4C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42B38-84A5-4008-ABB8-9D06226EA675}" type="datetimeFigureOut">
              <a:rPr lang="en-IN" smtClean="0"/>
              <a:t>27-07-2020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E72D-F06F-4EC9-8C65-8696DDE6B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E385-F5FD-443F-A2D6-9D9BD1FFD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F75CF-296C-422D-92FF-B02E2C6E9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75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gi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52B19A-FFA5-45D3-9A40-101E3CC37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3823" y="565661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solidFill>
                  <a:srgbClr val="FF0000"/>
                </a:solidFill>
              </a:rPr>
              <a:t>Shyam</a:t>
            </a:r>
            <a:r>
              <a:rPr lang="en-US" sz="3200" dirty="0">
                <a:solidFill>
                  <a:srgbClr val="FF0000"/>
                </a:solidFill>
              </a:rPr>
              <a:t> Bhat</a:t>
            </a:r>
          </a:p>
          <a:p>
            <a:pPr algn="r"/>
            <a:r>
              <a:rPr lang="en-US" sz="3200" dirty="0" err="1">
                <a:solidFill>
                  <a:srgbClr val="FF0000"/>
                </a:solidFill>
              </a:rPr>
              <a:t>VicharaVandana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CF394C-DE32-496E-A35F-B8B485D07283}"/>
              </a:ext>
            </a:extLst>
          </p:cNvPr>
          <p:cNvSpPr/>
          <p:nvPr/>
        </p:nvSpPr>
        <p:spPr>
          <a:xfrm>
            <a:off x="1524000" y="112425"/>
            <a:ext cx="8507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Introduction to CAN Protocol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1D495-FB69-49D5-8FEA-8134AD55BC46}"/>
              </a:ext>
            </a:extLst>
          </p:cNvPr>
          <p:cNvSpPr txBox="1"/>
          <p:nvPr/>
        </p:nvSpPr>
        <p:spPr>
          <a:xfrm>
            <a:off x="462843" y="1806222"/>
            <a:ext cx="72474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AGENDA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What is CAN protocol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Why CAN protocol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Where is CAN protocol used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Compare CAN protocol to similar protocols</a:t>
            </a:r>
          </a:p>
        </p:txBody>
      </p:sp>
    </p:spTree>
    <p:extLst>
      <p:ext uri="{BB962C8B-B14F-4D97-AF65-F5344CB8AC3E}">
        <p14:creationId xmlns:p14="http://schemas.microsoft.com/office/powerpoint/2010/main" val="305232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C367B0-0E95-4FD7-987C-9578C1CB9274}"/>
              </a:ext>
            </a:extLst>
          </p:cNvPr>
          <p:cNvSpPr/>
          <p:nvPr/>
        </p:nvSpPr>
        <p:spPr>
          <a:xfrm>
            <a:off x="3518758" y="-79022"/>
            <a:ext cx="451893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is CAN?</a:t>
            </a:r>
          </a:p>
        </p:txBody>
      </p:sp>
      <p:pic>
        <p:nvPicPr>
          <p:cNvPr id="1026" name="Picture 2" descr="https://www.fev.com/fileadmin/user_upload/vehicle_architecture.jpg">
            <a:extLst>
              <a:ext uri="{FF2B5EF4-FFF2-40B4-BE49-F238E27FC236}">
                <a16:creationId xmlns:a16="http://schemas.microsoft.com/office/drawing/2014/main" id="{FD3DABD3-BE38-4646-AE06-1CEFBF8D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93" y="690419"/>
            <a:ext cx="9098139" cy="625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C7EF37-69C8-4603-A030-DBD1E924DF3E}"/>
              </a:ext>
            </a:extLst>
          </p:cNvPr>
          <p:cNvSpPr txBox="1"/>
          <p:nvPr/>
        </p:nvSpPr>
        <p:spPr>
          <a:xfrm>
            <a:off x="9516532" y="428979"/>
            <a:ext cx="30487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C</a:t>
            </a:r>
            <a:r>
              <a:rPr lang="en-US" sz="4400" i="1" dirty="0"/>
              <a:t>ontroller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A</a:t>
            </a:r>
            <a:r>
              <a:rPr lang="en-US" sz="4400" i="1" dirty="0"/>
              <a:t>rea</a:t>
            </a:r>
          </a:p>
          <a:p>
            <a:r>
              <a:rPr lang="en-US" sz="4400" b="1" dirty="0">
                <a:solidFill>
                  <a:srgbClr val="FF0000"/>
                </a:solidFill>
              </a:rPr>
              <a:t>N</a:t>
            </a:r>
            <a:r>
              <a:rPr lang="en-US" sz="4400" i="1" dirty="0"/>
              <a:t>etwork</a:t>
            </a:r>
            <a:endParaRPr lang="en-IN" sz="4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69006-A3A6-448F-A3C8-189DEC8E6E31}"/>
              </a:ext>
            </a:extLst>
          </p:cNvPr>
          <p:cNvSpPr txBox="1"/>
          <p:nvPr/>
        </p:nvSpPr>
        <p:spPr>
          <a:xfrm>
            <a:off x="10893778" y="4641615"/>
            <a:ext cx="1569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ECUs</a:t>
            </a:r>
          </a:p>
          <a:p>
            <a:r>
              <a:rPr lang="en-US" dirty="0"/>
              <a:t>Speed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Data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01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C367B0-0E95-4FD7-987C-9578C1CB9274}"/>
              </a:ext>
            </a:extLst>
          </p:cNvPr>
          <p:cNvSpPr/>
          <p:nvPr/>
        </p:nvSpPr>
        <p:spPr>
          <a:xfrm>
            <a:off x="3883904" y="0"/>
            <a:ext cx="31598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CAN?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14070-057E-4621-92AB-517075330C3A}"/>
              </a:ext>
            </a:extLst>
          </p:cNvPr>
          <p:cNvSpPr txBox="1"/>
          <p:nvPr/>
        </p:nvSpPr>
        <p:spPr>
          <a:xfrm>
            <a:off x="299155" y="1704622"/>
            <a:ext cx="115936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Automotive Domain needed a way for all ECUs to communicate the data among themselves.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Communication could be started by any node –</a:t>
            </a:r>
            <a:r>
              <a:rPr lang="en-US" sz="2800" dirty="0" err="1"/>
              <a:t>Asynchronous|Multimaster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Highly immune to electrical noise – Dual twisted pair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Short latency period – Small frame size (8bytes data)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Many more reasons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7099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4C3BCAC-1CBC-4B54-A55C-07A074CA0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606512"/>
              </p:ext>
            </p:extLst>
          </p:nvPr>
        </p:nvGraphicFramePr>
        <p:xfrm>
          <a:off x="56445" y="1282523"/>
          <a:ext cx="12070523" cy="248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5914957" imgH="1219290" progId="Excel.Sheet.12">
                  <p:embed/>
                </p:oleObj>
              </mc:Choice>
              <mc:Fallback>
                <p:oleObj name="Worksheet" r:id="rId3" imgW="5914957" imgH="12192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45" y="1282523"/>
                        <a:ext cx="12070523" cy="2487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007C752-A25B-4A24-B609-A92625A612D7}"/>
              </a:ext>
            </a:extLst>
          </p:cNvPr>
          <p:cNvSpPr/>
          <p:nvPr/>
        </p:nvSpPr>
        <p:spPr>
          <a:xfrm>
            <a:off x="828179" y="0"/>
            <a:ext cx="10535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Comparing CAN with other protocols</a:t>
            </a:r>
          </a:p>
        </p:txBody>
      </p:sp>
      <p:pic>
        <p:nvPicPr>
          <p:cNvPr id="4" name="Picture 2" descr="Image result for Thank you animated gif">
            <a:extLst>
              <a:ext uri="{FF2B5EF4-FFF2-40B4-BE49-F238E27FC236}">
                <a16:creationId xmlns:a16="http://schemas.microsoft.com/office/drawing/2014/main" id="{E14E2EE2-B432-4F99-AA20-B5E3BC0024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755" y="4129682"/>
            <a:ext cx="4870549" cy="230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20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DD07E9511DD46B91D4DCACFD03AA3" ma:contentTypeVersion="28" ma:contentTypeDescription="Create a new document." ma:contentTypeScope="" ma:versionID="a19ea4bf4306cfaef12395df687d5ab0">
  <xsd:schema xmlns:xsd="http://www.w3.org/2001/XMLSchema" xmlns:xs="http://www.w3.org/2001/XMLSchema" xmlns:p="http://schemas.microsoft.com/office/2006/metadata/properties" xmlns:ns2="505a1589-85e6-41e1-afd3-f43632134690" xmlns:ns3="b1f18e54-2d74-4f50-ab9b-b9b4079454c4" targetNamespace="http://schemas.microsoft.com/office/2006/metadata/properties" ma:root="true" ma:fieldsID="589fe7ebd811c68213421d2ff1a0f0e4" ns2:_="" ns3:_="">
    <xsd:import namespace="505a1589-85e6-41e1-afd3-f43632134690"/>
    <xsd:import namespace="b1f18e54-2d74-4f50-ab9b-b9b407945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1589-85e6-41e1-afd3-f436321346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description="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18e54-2d74-4f50-ab9b-b9b407945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3db8c50-9cef-456d-961d-e4ea655a4fae}" ma:internalName="TaxCatchAll" ma:showField="CatchAllData" ma:web="b1f18e54-2d74-4f50-ab9b-b9b4079454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f18e54-2d74-4f50-ab9b-b9b4079454c4" xsi:nil="true"/>
    <lcf76f155ced4ddcb4097134ff3c332f xmlns="505a1589-85e6-41e1-afd3-f436321346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7AEA12B-1B2C-41DD-8BB7-9226B69C0A20}"/>
</file>

<file path=customXml/itemProps2.xml><?xml version="1.0" encoding="utf-8"?>
<ds:datastoreItem xmlns:ds="http://schemas.openxmlformats.org/officeDocument/2006/customXml" ds:itemID="{4893FA95-FB39-4E0A-8B15-8D950D85A5E2}"/>
</file>

<file path=customXml/itemProps3.xml><?xml version="1.0" encoding="utf-8"?>
<ds:datastoreItem xmlns:ds="http://schemas.openxmlformats.org/officeDocument/2006/customXml" ds:itemID="{66EF9638-74FE-4143-929E-28AF62F90D1B}"/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2020-07-26T13:22:53Z</dcterms:created>
  <dcterms:modified xsi:type="dcterms:W3CDTF">2020-07-27T14:50:54Z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0x01010075EDD07E9511DD46B91D4DCACFD03AA3</vt:lpwstr>
  </property>
</Properties>
</file>