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20C-CCE0-4063-BE8F-F14FA866EFA5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0FC7-CCA2-43EF-9EF1-9875407B53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20C-CCE0-4063-BE8F-F14FA866EFA5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0FC7-CCA2-43EF-9EF1-9875407B53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20C-CCE0-4063-BE8F-F14FA866EFA5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0FC7-CCA2-43EF-9EF1-9875407B53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20C-CCE0-4063-BE8F-F14FA866EFA5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0FC7-CCA2-43EF-9EF1-9875407B53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20C-CCE0-4063-BE8F-F14FA866EFA5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0FC7-CCA2-43EF-9EF1-9875407B53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20C-CCE0-4063-BE8F-F14FA866EFA5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0FC7-CCA2-43EF-9EF1-9875407B53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20C-CCE0-4063-BE8F-F14FA866EFA5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0FC7-CCA2-43EF-9EF1-9875407B53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20C-CCE0-4063-BE8F-F14FA866EFA5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0FC7-CCA2-43EF-9EF1-9875407B53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20C-CCE0-4063-BE8F-F14FA866EFA5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0FC7-CCA2-43EF-9EF1-9875407B53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20C-CCE0-4063-BE8F-F14FA866EFA5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0FC7-CCA2-43EF-9EF1-9875407B53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1D6720C-CCE0-4063-BE8F-F14FA866EFA5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9DA0FC7-CCA2-43EF-9EF1-9875407B53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1D6720C-CCE0-4063-BE8F-F14FA866EFA5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9DA0FC7-CCA2-43EF-9EF1-9875407B53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10000"/>
            <a:ext cx="6858000" cy="990600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CryptoViz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81600"/>
            <a:ext cx="6858000" cy="590550"/>
          </a:xfrm>
        </p:spPr>
        <p:txBody>
          <a:bodyPr>
            <a:normAutofit/>
          </a:bodyPr>
          <a:lstStyle/>
          <a:p>
            <a:r>
              <a:rPr lang="en-US" dirty="0" smtClean="0"/>
              <a:t>Frank Rowe John </a:t>
            </a:r>
            <a:r>
              <a:rPr lang="en-US" dirty="0" err="1" smtClean="0"/>
              <a:t>Gaetano</a:t>
            </a:r>
            <a:r>
              <a:rPr lang="en-US" dirty="0" smtClean="0"/>
              <a:t> Chuck </a:t>
            </a:r>
            <a:r>
              <a:rPr lang="en-US" dirty="0" err="1" smtClean="0"/>
              <a:t>Figiel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CryptoViz</a:t>
            </a:r>
            <a:r>
              <a:rPr lang="en-US" dirty="0" smtClean="0"/>
              <a:t> – 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CryptoViz</a:t>
            </a:r>
            <a:r>
              <a:rPr lang="en-US" dirty="0" smtClean="0"/>
              <a:t> is a program for learning and visualization the DES encryption algorithm.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Client: Dr. Don </a:t>
            </a:r>
            <a:r>
              <a:rPr lang="en-US" dirty="0" err="1" smtClean="0"/>
              <a:t>Spickler</a:t>
            </a:r>
            <a:r>
              <a:rPr lang="en-US" dirty="0" smtClean="0"/>
              <a:t> from the Math &amp; Computer Science Department at Salisbury University.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Dr. </a:t>
            </a:r>
            <a:r>
              <a:rPr lang="en-US" dirty="0" err="1" smtClean="0"/>
              <a:t>Spickler</a:t>
            </a:r>
            <a:r>
              <a:rPr lang="en-US" dirty="0" smtClean="0"/>
              <a:t> requested a program for his Cryptography class that could visualize a cryptography algorithm to help teach students.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CryptoViz</a:t>
            </a:r>
            <a:r>
              <a:rPr lang="en-US" dirty="0" smtClean="0"/>
              <a:t> – 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CryptoViz</a:t>
            </a:r>
            <a:r>
              <a:rPr lang="en-US" dirty="0" smtClean="0"/>
              <a:t> contains the following features:</a:t>
            </a:r>
          </a:p>
          <a:p>
            <a:pPr lvl="1"/>
            <a:r>
              <a:rPr lang="en-US" dirty="0" smtClean="0"/>
              <a:t>A full implementation of the DES algorithm in Java.</a:t>
            </a:r>
          </a:p>
          <a:p>
            <a:pPr lvl="1"/>
            <a:r>
              <a:rPr lang="en-US" dirty="0" smtClean="0"/>
              <a:t>A user interface for quickly encrypting and decrypting data using DES.</a:t>
            </a:r>
          </a:p>
          <a:p>
            <a:pPr lvl="1"/>
            <a:r>
              <a:rPr lang="en-US" dirty="0" smtClean="0"/>
              <a:t>A visualization of the Key Generation algorithm used by DES.  Visualization was made using Java Swing and 2D Graphics.</a:t>
            </a:r>
          </a:p>
          <a:p>
            <a:pPr lvl="1"/>
            <a:r>
              <a:rPr lang="en-US" dirty="0" smtClean="0"/>
              <a:t>An interactive diagram of the “</a:t>
            </a:r>
            <a:r>
              <a:rPr lang="en-US" dirty="0" err="1" smtClean="0"/>
              <a:t>Feistel</a:t>
            </a:r>
            <a:r>
              <a:rPr lang="en-US" dirty="0" smtClean="0"/>
              <a:t> Structure”, the core structure used in many cryptography algorithms, including:</a:t>
            </a:r>
          </a:p>
          <a:p>
            <a:pPr lvl="2"/>
            <a:r>
              <a:rPr lang="en-US" dirty="0" smtClean="0"/>
              <a:t>DES</a:t>
            </a:r>
          </a:p>
          <a:p>
            <a:pPr lvl="2"/>
            <a:r>
              <a:rPr lang="en-US" dirty="0" smtClean="0"/>
              <a:t>Triple DES</a:t>
            </a:r>
          </a:p>
          <a:p>
            <a:pPr lvl="2"/>
            <a:r>
              <a:rPr lang="en-US" dirty="0" smtClean="0"/>
              <a:t>Blowfish</a:t>
            </a:r>
          </a:p>
          <a:p>
            <a:pPr lvl="2"/>
            <a:r>
              <a:rPr lang="en-US" dirty="0" err="1" smtClean="0"/>
              <a:t>Twofish</a:t>
            </a:r>
            <a:endParaRPr lang="en-US" dirty="0" smtClean="0"/>
          </a:p>
          <a:p>
            <a:pPr lvl="2"/>
            <a:r>
              <a:rPr lang="en-US" dirty="0" smtClean="0"/>
              <a:t>Lucifer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John write stuff here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CryptoViz</a:t>
            </a:r>
            <a:r>
              <a:rPr lang="en-US" dirty="0" smtClean="0"/>
              <a:t> – The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CryptMain.java</a:t>
            </a:r>
            <a:r>
              <a:rPr lang="en-US" sz="2000" dirty="0" smtClean="0"/>
              <a:t>……….……</a:t>
            </a:r>
            <a:r>
              <a:rPr lang="en-US" sz="2000" dirty="0" smtClean="0"/>
              <a:t>main class.  </a:t>
            </a:r>
          </a:p>
          <a:p>
            <a:r>
              <a:rPr lang="en-US" sz="2000" dirty="0" smtClean="0"/>
              <a:t>DES.java</a:t>
            </a:r>
            <a:r>
              <a:rPr lang="en-US" sz="2000" dirty="0" smtClean="0"/>
              <a:t>……………………..</a:t>
            </a:r>
            <a:r>
              <a:rPr lang="en-US" sz="2000" dirty="0" smtClean="0"/>
              <a:t>DES implementation</a:t>
            </a:r>
          </a:p>
          <a:p>
            <a:r>
              <a:rPr lang="en-US" sz="2000" dirty="0" smtClean="0"/>
              <a:t>VisualizationPanel.java….Visualization </a:t>
            </a:r>
            <a:r>
              <a:rPr lang="en-US" sz="2000" dirty="0" smtClean="0"/>
              <a:t>algorithm</a:t>
            </a:r>
            <a:endParaRPr lang="en-US" sz="2000" dirty="0"/>
          </a:p>
          <a:p>
            <a:r>
              <a:rPr lang="en-US" sz="2000" dirty="0" smtClean="0"/>
              <a:t>KeyFrame.java……………..Key Generation</a:t>
            </a:r>
          </a:p>
          <a:p>
            <a:r>
              <a:rPr lang="en-US" sz="2000" dirty="0" smtClean="0"/>
              <a:t>QuickDES.java……………..Encryption &amp; Decryption</a:t>
            </a:r>
          </a:p>
          <a:p>
            <a:r>
              <a:rPr lang="en-US" sz="2000" dirty="0" smtClean="0"/>
              <a:t>BitList.java…………………..Custom </a:t>
            </a:r>
            <a:r>
              <a:rPr lang="en-US" sz="2000" dirty="0" err="1" smtClean="0"/>
              <a:t>BitSet</a:t>
            </a:r>
            <a:r>
              <a:rPr lang="en-US" sz="2000" dirty="0" smtClean="0"/>
              <a:t> extension</a:t>
            </a:r>
          </a:p>
          <a:p>
            <a:r>
              <a:rPr lang="en-US" sz="2000" dirty="0" smtClean="0"/>
              <a:t>ConvertString.java………..Used for converting string to </a:t>
            </a:r>
            <a:r>
              <a:rPr lang="en-US" sz="2000" dirty="0" err="1" smtClean="0"/>
              <a:t>BitList</a:t>
            </a:r>
            <a:r>
              <a:rPr lang="en-US" sz="2000" dirty="0" smtClean="0"/>
              <a:t>, vice versa</a:t>
            </a:r>
          </a:p>
          <a:p>
            <a:r>
              <a:rPr lang="en-US" sz="2000" dirty="0" smtClean="0"/>
              <a:t>Node.java…………………….Used for visualization</a:t>
            </a:r>
          </a:p>
          <a:p>
            <a:r>
              <a:rPr lang="en-US" sz="2000" dirty="0" smtClean="0"/>
              <a:t>EncryptPanel.java………….Hand drawn </a:t>
            </a:r>
            <a:r>
              <a:rPr lang="en-US" sz="2000" dirty="0" err="1" smtClean="0"/>
              <a:t>Fiestel</a:t>
            </a:r>
            <a:r>
              <a:rPr lang="en-US" sz="2000" dirty="0" smtClean="0"/>
              <a:t> Structure including encryption and decryption.</a:t>
            </a:r>
          </a:p>
          <a:p>
            <a:r>
              <a:rPr lang="en-US" sz="2000" dirty="0" smtClean="0"/>
              <a:t>RoundPanel.java……………Used in </a:t>
            </a:r>
            <a:r>
              <a:rPr lang="en-US" sz="2000" dirty="0" err="1" smtClean="0"/>
              <a:t>EncryptPanel</a:t>
            </a:r>
            <a:r>
              <a:rPr lang="en-US" sz="2000" dirty="0" smtClean="0"/>
              <a:t> to visualize each round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491</TotalTime>
  <Words>214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Module</vt:lpstr>
      <vt:lpstr>CryptoViz</vt:lpstr>
      <vt:lpstr>CryptoViz – The Basics</vt:lpstr>
      <vt:lpstr>CryptoViz – The Basics</vt:lpstr>
      <vt:lpstr>DES Implementation</vt:lpstr>
      <vt:lpstr>CryptoViz – The Classes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CryptoViz</dc:title>
  <dc:creator>eXPerience</dc:creator>
  <cp:lastModifiedBy>eXPerience</cp:lastModifiedBy>
  <cp:revision>16</cp:revision>
  <dcterms:created xsi:type="dcterms:W3CDTF">2010-05-10T19:07:47Z</dcterms:created>
  <dcterms:modified xsi:type="dcterms:W3CDTF">2010-05-11T18:49:10Z</dcterms:modified>
</cp:coreProperties>
</file>