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1D6720C-CCE0-4063-BE8F-F14FA866EFA5}" type="datetimeFigureOut">
              <a:rPr lang="en-US" smtClean="0"/>
              <a:t>5/10/2010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9DA0FC7-CCA2-43EF-9EF1-9875407B531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t>5/10/2010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t>5/10/2010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t>5/10/2010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1D6720C-CCE0-4063-BE8F-F14FA866EFA5}" type="datetimeFigureOut">
              <a:rPr lang="en-US" smtClean="0"/>
              <a:t>5/10/2010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9DA0FC7-CCA2-43EF-9EF1-9875407B53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t>5/10/2010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t>5/10/2010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t>5/10/2010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t>5/10/2010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t>5/10/2010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20C-CCE0-4063-BE8F-F14FA866EFA5}" type="datetimeFigureOut">
              <a:rPr lang="en-US" smtClean="0"/>
              <a:t>5/10/2010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0FC7-CCA2-43EF-9EF1-9875407B53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D6720C-CCE0-4063-BE8F-F14FA866EFA5}" type="datetimeFigureOut">
              <a:rPr lang="en-US" smtClean="0"/>
              <a:t>5/10/2010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DA0FC7-CCA2-43EF-9EF1-9875407B531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0"/>
            <a:ext cx="6858000" cy="99060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CryptoViz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81600"/>
            <a:ext cx="6858000" cy="590550"/>
          </a:xfrm>
        </p:spPr>
        <p:txBody>
          <a:bodyPr>
            <a:normAutofit/>
          </a:bodyPr>
          <a:lstStyle/>
          <a:p>
            <a:r>
              <a:rPr lang="en-US" dirty="0" smtClean="0"/>
              <a:t>Frank Rowe John </a:t>
            </a:r>
            <a:r>
              <a:rPr lang="en-US" dirty="0" err="1" smtClean="0"/>
              <a:t>Gaetano</a:t>
            </a:r>
            <a:r>
              <a:rPr lang="en-US" dirty="0" smtClean="0"/>
              <a:t> </a:t>
            </a:r>
            <a:r>
              <a:rPr lang="en-US" dirty="0" smtClean="0"/>
              <a:t>Chuck </a:t>
            </a:r>
            <a:r>
              <a:rPr lang="en-US" dirty="0" err="1" smtClean="0"/>
              <a:t>Figiel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CryptoViz</a:t>
            </a:r>
            <a:r>
              <a:rPr lang="en-US" dirty="0" smtClean="0"/>
              <a:t> –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CryptoViz</a:t>
            </a:r>
            <a:r>
              <a:rPr lang="en-US" dirty="0" smtClean="0"/>
              <a:t> is a program for learning and visualization the DES encryption algorithm.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Client: Dr. Don </a:t>
            </a:r>
            <a:r>
              <a:rPr lang="en-US" dirty="0" err="1" smtClean="0"/>
              <a:t>Spickler</a:t>
            </a:r>
            <a:r>
              <a:rPr lang="en-US" dirty="0" smtClean="0"/>
              <a:t> </a:t>
            </a:r>
            <a:r>
              <a:rPr lang="en-US" dirty="0" smtClean="0"/>
              <a:t>from the Math &amp; Computer Science Department at Salisbury University.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err="1" smtClean="0"/>
              <a:t>Spickler</a:t>
            </a:r>
            <a:r>
              <a:rPr lang="en-US" dirty="0" smtClean="0"/>
              <a:t> requested a program for his Cryptography class that could visualize a cryptography algorithm to help teach students.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CryptoViz</a:t>
            </a:r>
            <a:r>
              <a:rPr lang="en-US" dirty="0" smtClean="0"/>
              <a:t> –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CryptoViz</a:t>
            </a:r>
            <a:r>
              <a:rPr lang="en-US" dirty="0" smtClean="0"/>
              <a:t> contains the following features:</a:t>
            </a:r>
          </a:p>
          <a:p>
            <a:pPr lvl="1"/>
            <a:r>
              <a:rPr lang="en-US" dirty="0" smtClean="0"/>
              <a:t>A full implementation of the DES algorithm in Java.</a:t>
            </a:r>
          </a:p>
          <a:p>
            <a:pPr lvl="1"/>
            <a:r>
              <a:rPr lang="en-US" dirty="0" smtClean="0"/>
              <a:t>A user interface for quickly encrypting and decrypting data using DES.</a:t>
            </a:r>
          </a:p>
          <a:p>
            <a:pPr lvl="1"/>
            <a:r>
              <a:rPr lang="en-US" dirty="0" smtClean="0"/>
              <a:t>A visualization of the Key Generation algorithm used by DES.  Visualization was made using Java Swing and 2D Graphics.</a:t>
            </a:r>
          </a:p>
          <a:p>
            <a:pPr lvl="1"/>
            <a:r>
              <a:rPr lang="en-US" dirty="0" smtClean="0"/>
              <a:t>An interactive diagram of the “</a:t>
            </a:r>
            <a:r>
              <a:rPr lang="en-US" dirty="0" err="1" smtClean="0"/>
              <a:t>Feistel</a:t>
            </a:r>
            <a:r>
              <a:rPr lang="en-US" dirty="0" smtClean="0"/>
              <a:t> Structure”, the core structure used in many cryptography algorithms, including:</a:t>
            </a:r>
          </a:p>
          <a:p>
            <a:pPr lvl="2"/>
            <a:r>
              <a:rPr lang="en-US" dirty="0" smtClean="0"/>
              <a:t>DES</a:t>
            </a:r>
          </a:p>
          <a:p>
            <a:pPr lvl="2"/>
            <a:r>
              <a:rPr lang="en-US" dirty="0" smtClean="0"/>
              <a:t>Triple DES</a:t>
            </a:r>
          </a:p>
          <a:p>
            <a:pPr lvl="2"/>
            <a:r>
              <a:rPr lang="en-US" dirty="0" smtClean="0"/>
              <a:t>Blowfish</a:t>
            </a:r>
          </a:p>
          <a:p>
            <a:pPr lvl="2"/>
            <a:r>
              <a:rPr lang="en-US" dirty="0" err="1" smtClean="0"/>
              <a:t>Twofish</a:t>
            </a:r>
            <a:endParaRPr lang="en-US" dirty="0" smtClean="0"/>
          </a:p>
          <a:p>
            <a:pPr lvl="2"/>
            <a:r>
              <a:rPr lang="en-US" dirty="0" smtClean="0"/>
              <a:t>Lucifer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CryptoViz</a:t>
            </a:r>
            <a:r>
              <a:rPr lang="en-US" dirty="0" smtClean="0"/>
              <a:t> – The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CryptMain.java…………main class.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DES.java………………...DES implementation</a:t>
            </a:r>
          </a:p>
          <a:p>
            <a:r>
              <a:rPr lang="en-US" dirty="0" smtClean="0"/>
              <a:t>VisualizationPanel.java….</a:t>
            </a:r>
            <a:r>
              <a:rPr lang="en-US" smtClean="0"/>
              <a:t>Visualization algorithm</a:t>
            </a:r>
          </a:p>
          <a:p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159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CryptoViz</vt:lpstr>
      <vt:lpstr>CryptoViz – The Basics</vt:lpstr>
      <vt:lpstr>CryptoViz – The Basics</vt:lpstr>
      <vt:lpstr>CryptoViz – The Classes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CryptoViz</dc:title>
  <dc:creator>eXPerience</dc:creator>
  <cp:lastModifiedBy>eXPerience</cp:lastModifiedBy>
  <cp:revision>7</cp:revision>
  <dcterms:created xsi:type="dcterms:W3CDTF">2010-05-10T19:07:47Z</dcterms:created>
  <dcterms:modified xsi:type="dcterms:W3CDTF">2010-05-10T20:21:38Z</dcterms:modified>
</cp:coreProperties>
</file>