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62b572f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62b572f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fba1e11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fba1e1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62b572f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62b572f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62b572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62b572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62b572f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62b572f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e4cd83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e4cd83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6935240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6935240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9352407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6935240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6fc50e5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6fc50e5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Cyclistic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 bike-share company in Chicago.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</a:t>
            </a:r>
            <a:r>
              <a:rPr lang="en-GB"/>
              <a:t> top three recommendations based on my analysis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</a:t>
            </a:r>
            <a:r>
              <a:rPr lang="en-GB"/>
              <a:t>campaign</a:t>
            </a:r>
            <a:r>
              <a:rPr lang="en-GB"/>
              <a:t> for summer to offer annual membership of electric-bike to casual riders.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Schedule</a:t>
            </a:r>
            <a:r>
              <a:rPr lang="en-GB"/>
              <a:t> the campaign around 8am and 5pm.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Target the </a:t>
            </a:r>
            <a:r>
              <a:rPr lang="en-GB"/>
              <a:t>audience who are currently casual riders and doing 9 to 5</a:t>
            </a:r>
            <a:r>
              <a:rPr lang="en-GB"/>
              <a:t> job.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clear statement of the business task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Analyzing Bike usage of casual riders and annual members.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 differences and identify opportunities for conversion to maximize the annual memberships.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description of all data sources used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is downloaded from divvy trip data between 2023-3 to 2024-2.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Rideable_type, member_casual, Started_at and ended_at are consistent.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and end station names, ids, and locations are not consistent.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</a:t>
            </a:r>
            <a:r>
              <a:rPr lang="en-GB"/>
              <a:t>ost of electric bikes customer's start and end station are not known.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of any cleaning or manipulation of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Added new columns day_of_week</a:t>
            </a:r>
            <a:r>
              <a:rPr lang="en-GB"/>
              <a:t> and started_hour</a:t>
            </a:r>
            <a:r>
              <a:rPr lang="en-GB"/>
              <a:t>, extracting day of week from datetime by DAYOFWEEK and started_hour by HOUR </a:t>
            </a:r>
            <a:r>
              <a:rPr lang="en-GB"/>
              <a:t>SQL</a:t>
            </a:r>
            <a:r>
              <a:rPr lang="en-GB"/>
              <a:t>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Added new calculated column named ride_length, calculated by TIMESTAMPDIFF and SEC_TO_TIME </a:t>
            </a:r>
            <a:r>
              <a:rPr lang="en-GB"/>
              <a:t>SQL</a:t>
            </a:r>
            <a:r>
              <a:rPr lang="en-GB"/>
              <a:t>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Deleted all records where ride length were negative.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summary of my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17725"/>
            <a:ext cx="8520600" cy="3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-GB" sz="1629"/>
              <a:t>While analyzing the data I discovered the following trends and surprises: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Casual riders average ride length are twice more than member riders.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Member riders didn't ride the docked-bike.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Member riders use more classic-bike compared to electric-bike.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Casual riders use more electric-bike compared to classic-bike.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May to September are the most Rides months.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Casual riders most rides are in weekend.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Member riders most rides are in working days.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In a day Member riders most rides took place around 8am and 4pm to 6pm, and for Casual riders around 4pm to 6pm.</a:t>
            </a:r>
            <a:endParaRPr sz="16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visualizations and key ﬁndings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321754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1629">
                <a:solidFill>
                  <a:schemeClr val="dk2"/>
                </a:solidFill>
              </a:rPr>
              <a:t>Casual riders average ride length are twice more than member riders.</a:t>
            </a:r>
            <a:endParaRPr sz="1629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8600"/>
            <a:ext cx="4416051" cy="27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801" y="2298875"/>
            <a:ext cx="4183122" cy="2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Supporting visualizations and key ﬁndings - cont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Member riders didn't ride the docked-bike yet.</a:t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Member riders use more classic-bike compared to electric-bike.</a:t>
            </a:r>
            <a:endParaRPr sz="1629"/>
          </a:p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Casual riders use more electric-bike compared to classic-bike.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</p:txBody>
      </p:sp>
      <p:pic>
        <p:nvPicPr>
          <p:cNvPr id="93" name="Google Shape;93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126" y="2056887"/>
            <a:ext cx="4732875" cy="29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81025"/>
            <a:ext cx="4532139" cy="28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Supporting visualizations and key ﬁndings - cont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321754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1629">
                <a:solidFill>
                  <a:schemeClr val="dk2"/>
                </a:solidFill>
              </a:rPr>
              <a:t>May to September are the most Rides months.</a:t>
            </a:r>
            <a:endParaRPr sz="1629">
              <a:solidFill>
                <a:schemeClr val="dk2"/>
              </a:solidFill>
            </a:endParaRPr>
          </a:p>
          <a:p>
            <a:pPr indent="-321754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1629">
                <a:solidFill>
                  <a:schemeClr val="dk2"/>
                </a:solidFill>
              </a:rPr>
              <a:t>Casual riders most rides are in weekend.</a:t>
            </a:r>
            <a:endParaRPr sz="1629">
              <a:solidFill>
                <a:schemeClr val="dk2"/>
              </a:solidFill>
            </a:endParaRPr>
          </a:p>
          <a:p>
            <a:pPr indent="-321754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GB" sz="1629">
                <a:solidFill>
                  <a:schemeClr val="dk2"/>
                </a:solidFill>
              </a:rPr>
              <a:t>Member riders most rides are in working days.</a:t>
            </a:r>
            <a:endParaRPr sz="1629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1325"/>
            <a:ext cx="5052600" cy="271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525" y="2211314"/>
            <a:ext cx="4155300" cy="256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Supporting visualizations and key ﬁndings - cont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210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-GB" sz="1629"/>
              <a:t>In each day Member riders most rides took place around 8am and 4pm to 6pm, and for Casual riders around 4pm to 6pm.</a:t>
            </a:r>
            <a:endParaRPr sz="1629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75" y="1727100"/>
            <a:ext cx="55251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