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866-BF89-4F2C-9227-A4EC2570A4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2726-BD31-459C-BDDE-4586D0C58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866-BF89-4F2C-9227-A4EC2570A4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2726-BD31-459C-BDDE-4586D0C58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866-BF89-4F2C-9227-A4EC2570A4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2726-BD31-459C-BDDE-4586D0C58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866-BF89-4F2C-9227-A4EC2570A4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2726-BD31-459C-BDDE-4586D0C58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866-BF89-4F2C-9227-A4EC2570A4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2726-BD31-459C-BDDE-4586D0C58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866-BF89-4F2C-9227-A4EC2570A4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2726-BD31-459C-BDDE-4586D0C58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866-BF89-4F2C-9227-A4EC2570A4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2726-BD31-459C-BDDE-4586D0C58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866-BF89-4F2C-9227-A4EC2570A4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2726-BD31-459C-BDDE-4586D0C58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866-BF89-4F2C-9227-A4EC2570A4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2726-BD31-459C-BDDE-4586D0C58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866-BF89-4F2C-9227-A4EC2570A4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2726-BD31-459C-BDDE-4586D0C58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866-BF89-4F2C-9227-A4EC2570A4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2726-BD31-459C-BDDE-4586D0C58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1866-BF89-4F2C-9227-A4EC2570A4A3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2726-BD31-459C-BDDE-4586D0C58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344031"/>
            <a:ext cx="8153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1.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A 1.00 mol sample of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NOCl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 was placed in a 2.00 L reactor and heated to 227°C until the system reached equilibrium. The contents of the reactor were then analyzed and found to contain 0.056 mol of Cl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. Calculate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 at this temperature.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The equation for the decomposition of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NOCl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 to NO and Cl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 is as follows: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Body)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2NOCl(g) ⇌ 2NO(g) + Cl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(g)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Body)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2512874"/>
            <a:ext cx="8077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2. </a:t>
            </a: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The chemical equation for the reaction of hydrogen with ethylene (C2H4) to give ethane (C2H6) is as follows: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H2(g)+C2H4(g)⇌NiC2H6(g)H2(g)+C2H4(g)⇌NiC2H6(g)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  <a:cs typeface="Arial" pitchFamily="34" charset="0"/>
              </a:rPr>
              <a:t>K = 9.6 × 1018 at 25°C. If a mixture of 0.200 M H2 and 0.155 M C2H4 is maintained at 25°C in the presence of a powdered nickel catalyst, what is the equilibrium concentration of each substance in the mixture?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343400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3. </a:t>
            </a:r>
            <a:r>
              <a:rPr lang="en-US" sz="2000" dirty="0" smtClean="0"/>
              <a:t>Given the equilibrium system 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(g) ⇌ 2 NO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(g), what happens to </a:t>
            </a:r>
            <a:r>
              <a:rPr lang="en-US" sz="2000" i="1" dirty="0" err="1" smtClean="0"/>
              <a:t>K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 if the initial pressure of 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 is doubled? If </a:t>
            </a:r>
            <a:r>
              <a:rPr lang="en-US" sz="2000" i="1" dirty="0" err="1" smtClean="0"/>
              <a:t>K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 is 1.7 × 10</a:t>
            </a:r>
            <a:r>
              <a:rPr lang="en-US" sz="2000" baseline="30000" dirty="0" smtClean="0"/>
              <a:t>−1</a:t>
            </a:r>
            <a:r>
              <a:rPr lang="en-US" sz="2000" dirty="0" smtClean="0"/>
              <a:t> at 2300°C, and the system initially contains 100% 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 at a pressure of 2.6 × 10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 </a:t>
            </a:r>
            <a:r>
              <a:rPr lang="en-US" sz="2000" dirty="0" err="1" smtClean="0"/>
              <a:t>atm</a:t>
            </a:r>
            <a:r>
              <a:rPr lang="en-US" sz="2000" dirty="0" smtClean="0"/>
              <a:t>, what is the equilibrium pressure of each component?</a:t>
            </a:r>
          </a:p>
          <a:p>
            <a:r>
              <a:rPr lang="en-US" sz="2000" b="1" dirty="0" smtClean="0"/>
              <a:t>4. </a:t>
            </a:r>
            <a:r>
              <a:rPr lang="en-US" sz="2000" dirty="0" smtClean="0"/>
              <a:t>At 430°C, 4.20 mol of HI in a 9.60 L reaction vessel reaches equilibrium according to the following equation: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(g) + I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(g)  ⇌2HI(g) At equilibrium, [H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] = 0.047 M and [HI] = 0.345 M. What are </a:t>
            </a:r>
            <a:r>
              <a:rPr lang="en-US" sz="2000" i="1" dirty="0" err="1" smtClean="0"/>
              <a:t>K</a:t>
            </a:r>
            <a:r>
              <a:rPr lang="en-US" sz="2000" dirty="0" err="1" smtClean="0"/>
              <a:t>and</a:t>
            </a:r>
            <a:r>
              <a:rPr lang="en-US" sz="2000" dirty="0" smtClean="0"/>
              <a:t> </a:t>
            </a:r>
            <a:r>
              <a:rPr lang="en-US" sz="2000" i="1" dirty="0" err="1" smtClean="0"/>
              <a:t>K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 for this reaction?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0"/>
            <a:ext cx="22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Chemical Equilibrium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5. </a:t>
            </a:r>
            <a:r>
              <a:rPr lang="en-US" sz="2000" dirty="0" smtClean="0"/>
              <a:t>Starting </a:t>
            </a:r>
            <a:r>
              <a:rPr lang="en-US" sz="2000" dirty="0"/>
              <a:t>with pure A, if the total equilibrium pressure is 0.969 </a:t>
            </a:r>
            <a:r>
              <a:rPr lang="en-US" sz="2000" dirty="0" err="1"/>
              <a:t>atm</a:t>
            </a:r>
            <a:r>
              <a:rPr lang="en-US" sz="2000" dirty="0"/>
              <a:t> for the </a:t>
            </a:r>
            <a:r>
              <a:rPr lang="en-US" sz="2000" dirty="0" smtClean="0"/>
              <a:t>reaction A(s</a:t>
            </a:r>
            <a:r>
              <a:rPr lang="en-US" sz="2000" dirty="0"/>
              <a:t> ⇌ 2 B(g) + C(g),  what is </a:t>
            </a:r>
            <a:r>
              <a:rPr lang="en-US" sz="2000" i="1" dirty="0" err="1"/>
              <a:t>K</a:t>
            </a:r>
            <a:r>
              <a:rPr lang="en-US" sz="2000" baseline="-25000" dirty="0" err="1"/>
              <a:t>p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sz="2000" b="1" dirty="0"/>
              <a:t>6</a:t>
            </a:r>
            <a:r>
              <a:rPr lang="en-US" sz="2000" b="1" dirty="0" smtClean="0"/>
              <a:t>. </a:t>
            </a:r>
            <a:r>
              <a:rPr lang="en-US" sz="2000" dirty="0" smtClean="0"/>
              <a:t>The </a:t>
            </a:r>
            <a:r>
              <a:rPr lang="en-US" sz="2000" dirty="0"/>
              <a:t>decomposition of ammonium </a:t>
            </a:r>
            <a:r>
              <a:rPr lang="en-US" sz="2000" dirty="0" err="1"/>
              <a:t>carbamate</a:t>
            </a:r>
            <a:r>
              <a:rPr lang="en-US" sz="2000" dirty="0"/>
              <a:t> to NH</a:t>
            </a:r>
            <a:r>
              <a:rPr lang="en-US" sz="2000" baseline="-25000" dirty="0"/>
              <a:t>3</a:t>
            </a:r>
            <a:r>
              <a:rPr lang="en-US" sz="2000" dirty="0"/>
              <a:t> and CO</a:t>
            </a:r>
            <a:r>
              <a:rPr lang="en-US" sz="2000" baseline="-25000" dirty="0"/>
              <a:t>2</a:t>
            </a:r>
            <a:r>
              <a:rPr lang="en-US" sz="2000" dirty="0"/>
              <a:t> at 40°C is written as NH</a:t>
            </a:r>
            <a:r>
              <a:rPr lang="en-US" sz="2000" baseline="-25000" dirty="0"/>
              <a:t>4</a:t>
            </a:r>
            <a:r>
              <a:rPr lang="en-US" sz="2000" dirty="0"/>
              <a:t>CO</a:t>
            </a:r>
            <a:r>
              <a:rPr lang="en-US" sz="2000" baseline="-25000" dirty="0"/>
              <a:t>2</a:t>
            </a:r>
            <a:r>
              <a:rPr lang="en-US" sz="2000" dirty="0"/>
              <a:t>NH</a:t>
            </a:r>
            <a:r>
              <a:rPr lang="en-US" sz="2000" baseline="-25000" dirty="0"/>
              <a:t>2</a:t>
            </a:r>
            <a:r>
              <a:rPr lang="en-US" sz="2000" dirty="0"/>
              <a:t>(s) ⇌ 2NH</a:t>
            </a:r>
            <a:r>
              <a:rPr lang="en-US" sz="2000" baseline="-25000" dirty="0"/>
              <a:t>3</a:t>
            </a:r>
            <a:r>
              <a:rPr lang="en-US" sz="2000" dirty="0"/>
              <a:t>(g) + CO</a:t>
            </a:r>
            <a:r>
              <a:rPr lang="en-US" sz="2000" baseline="-25000" dirty="0"/>
              <a:t>2</a:t>
            </a:r>
            <a:r>
              <a:rPr lang="en-US" sz="2000" dirty="0"/>
              <a:t> If the partial pressure of NH</a:t>
            </a:r>
            <a:r>
              <a:rPr lang="en-US" sz="2000" baseline="-25000" dirty="0"/>
              <a:t>3</a:t>
            </a:r>
            <a:r>
              <a:rPr lang="en-US" sz="2000" dirty="0"/>
              <a:t> at equilibrium is 0.242 </a:t>
            </a:r>
            <a:r>
              <a:rPr lang="en-US" sz="2000" dirty="0" err="1"/>
              <a:t>atm</a:t>
            </a:r>
            <a:r>
              <a:rPr lang="en-US" sz="2000" dirty="0"/>
              <a:t>, what is the equilibrium partial pressure of CO</a:t>
            </a:r>
            <a:r>
              <a:rPr lang="en-US" sz="2000" baseline="-25000" dirty="0"/>
              <a:t>2</a:t>
            </a:r>
            <a:r>
              <a:rPr lang="en-US" sz="2000" dirty="0"/>
              <a:t>? What is the total gas pressure of the system? What is </a:t>
            </a:r>
            <a:r>
              <a:rPr lang="en-US" sz="2000" i="1" dirty="0" err="1"/>
              <a:t>K</a:t>
            </a:r>
            <a:r>
              <a:rPr lang="en-US" sz="2000" baseline="-25000" dirty="0" err="1"/>
              <a:t>p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sz="2000" b="1" dirty="0"/>
              <a:t>7</a:t>
            </a:r>
            <a:r>
              <a:rPr lang="en-US" sz="2000" b="1" dirty="0" smtClean="0"/>
              <a:t>. </a:t>
            </a:r>
            <a:r>
              <a:rPr lang="en-US" sz="2000" dirty="0" smtClean="0"/>
              <a:t>At </a:t>
            </a:r>
            <a:r>
              <a:rPr lang="en-US" sz="2000" dirty="0"/>
              <a:t>375 K, </a:t>
            </a:r>
            <a:r>
              <a:rPr lang="en-US" sz="2000" i="1" dirty="0" err="1"/>
              <a:t>K</a:t>
            </a:r>
            <a:r>
              <a:rPr lang="en-US" sz="2000" baseline="-25000" dirty="0" err="1"/>
              <a:t>p</a:t>
            </a:r>
            <a:r>
              <a:rPr lang="en-US" sz="2000" dirty="0"/>
              <a:t> for the reaction SO</a:t>
            </a:r>
            <a:r>
              <a:rPr lang="en-US" sz="2000" baseline="-25000" dirty="0"/>
              <a:t>2</a:t>
            </a:r>
            <a:r>
              <a:rPr lang="en-US" sz="2000" dirty="0"/>
              <a:t>Cl</a:t>
            </a:r>
            <a:r>
              <a:rPr lang="en-US" sz="2000" baseline="-25000" dirty="0"/>
              <a:t>2</a:t>
            </a:r>
            <a:r>
              <a:rPr lang="en-US" sz="2000" dirty="0"/>
              <a:t>(g) ⇌ SO</a:t>
            </a:r>
            <a:r>
              <a:rPr lang="en-US" sz="2000" baseline="-25000" dirty="0"/>
              <a:t>2</a:t>
            </a:r>
            <a:r>
              <a:rPr lang="en-US" sz="2000" dirty="0"/>
              <a:t>(g) + Cl</a:t>
            </a:r>
            <a:r>
              <a:rPr lang="en-US" sz="2000" baseline="-25000" dirty="0"/>
              <a:t>2</a:t>
            </a:r>
            <a:r>
              <a:rPr lang="en-US" sz="2000" dirty="0"/>
              <a:t>g) is 2.4, with pressures expressed in atmospheres. At 303 K, </a:t>
            </a:r>
            <a:r>
              <a:rPr lang="en-US" sz="2000" i="1" dirty="0" err="1"/>
              <a:t>K</a:t>
            </a:r>
            <a:r>
              <a:rPr lang="en-US" sz="2000" baseline="-25000" dirty="0" err="1"/>
              <a:t>p</a:t>
            </a:r>
            <a:r>
              <a:rPr lang="en-US" sz="2000" dirty="0"/>
              <a:t> is 2.9 × 10</a:t>
            </a:r>
            <a:r>
              <a:rPr lang="en-US" sz="2000" baseline="30000" dirty="0"/>
              <a:t>−2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8</a:t>
            </a:r>
            <a:r>
              <a:rPr lang="en-US" sz="2000" b="1" dirty="0" smtClean="0"/>
              <a:t>. </a:t>
            </a:r>
            <a:r>
              <a:rPr lang="en-US" sz="2000" dirty="0" smtClean="0"/>
              <a:t>What </a:t>
            </a:r>
            <a:r>
              <a:rPr lang="en-US" sz="2000" dirty="0"/>
              <a:t>is </a:t>
            </a:r>
            <a:r>
              <a:rPr lang="en-US" sz="2000" i="1" dirty="0"/>
              <a:t>K</a:t>
            </a:r>
            <a:r>
              <a:rPr lang="en-US" sz="2000" dirty="0"/>
              <a:t> for the reaction at each temperature?</a:t>
            </a:r>
          </a:p>
          <a:p>
            <a:r>
              <a:rPr lang="en-US" sz="2000" dirty="0"/>
              <a:t>If a sample at 375 K has 0.100 M Cl</a:t>
            </a:r>
            <a:r>
              <a:rPr lang="en-US" sz="2000" baseline="-25000" dirty="0"/>
              <a:t>2</a:t>
            </a:r>
            <a:r>
              <a:rPr lang="en-US" sz="2000" dirty="0"/>
              <a:t> and 0.200 M SO</a:t>
            </a:r>
            <a:r>
              <a:rPr lang="en-US" sz="2000" baseline="-25000" dirty="0"/>
              <a:t>2</a:t>
            </a:r>
            <a:r>
              <a:rPr lang="en-US" sz="2000" dirty="0"/>
              <a:t> at equilibrium, what is the concentration of SO</a:t>
            </a:r>
            <a:r>
              <a:rPr lang="en-US" sz="2000" baseline="-25000" dirty="0"/>
              <a:t>2</a:t>
            </a:r>
            <a:r>
              <a:rPr lang="en-US" sz="2000" dirty="0"/>
              <a:t>Cl</a:t>
            </a:r>
            <a:r>
              <a:rPr lang="en-US" sz="2000" baseline="-25000" dirty="0"/>
              <a:t>2</a:t>
            </a:r>
            <a:r>
              <a:rPr lang="en-US" sz="2000" dirty="0"/>
              <a:t>?</a:t>
            </a:r>
          </a:p>
          <a:p>
            <a:r>
              <a:rPr lang="en-US" sz="2000" dirty="0"/>
              <a:t>If the sample given in part b is cooled to 303 K, what is the pressure inside the bulb?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228600"/>
            <a:ext cx="8534400" cy="522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9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2NH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 → N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 + 3H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 At 500 K, the following concentrations were measured: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[N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 = 3.0 x 10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-2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M, [H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 = 3.7 x 10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M, [NH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 = 1.6 x 10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What is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10.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 1000 K, the equilibrium partial pressures for the reaction below are: CH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0.20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= 0.25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CS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0.52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and 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0.10 atm.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What is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Kc?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 + 2H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S(g) → CS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 + 4H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11.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 + 3H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 → 2 NH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 At 375 °C,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2.79x10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a) What is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(RT)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∆n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where R = 0.08206 L.atm/ K.mol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b) What is P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12.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Given the equations: 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 + S(s) →H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S(g)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1.0x10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S(s) + O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 → SO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5.0x10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Calculate the value of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for 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 + SO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 → H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S(g) + O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(g)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302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Nilay</dc:creator>
  <cp:lastModifiedBy>Class</cp:lastModifiedBy>
  <cp:revision>3</cp:revision>
  <dcterms:created xsi:type="dcterms:W3CDTF">2019-02-26T03:08:19Z</dcterms:created>
  <dcterms:modified xsi:type="dcterms:W3CDTF">2019-02-26T04:04:18Z</dcterms:modified>
</cp:coreProperties>
</file>