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sldIdLst>
    <p:sldId id="256" r:id="rId2"/>
    <p:sldId id="265" r:id="rId3"/>
    <p:sldId id="26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kram Ullah" initials="IU" lastIdx="1" clrIdx="0">
    <p:extLst>
      <p:ext uri="{19B8F6BF-5375-455C-9EA6-DF929625EA0E}">
        <p15:presenceInfo xmlns:p15="http://schemas.microsoft.com/office/powerpoint/2012/main" userId="S::ikram.ullah@ericsson.com::f29fc5ee-69d7-4417-9341-d947a79943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97"/>
    <p:restoredTop sz="96240"/>
  </p:normalViewPr>
  <p:slideViewPr>
    <p:cSldViewPr snapToGrid="0" snapToObjects="1">
      <p:cViewPr varScale="1">
        <p:scale>
          <a:sx n="116" d="100"/>
          <a:sy n="116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D5B7-9D25-2B47-858F-2061CCD24FEA}" type="datetimeFigureOut"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5DF83E7-104F-B54C-AF16-F5C2B3FC6078}" type="slidenum">
              <a:rPr lang="en-US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42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D5B7-9D25-2B47-858F-2061CCD24FEA}" type="datetimeFigureOut"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83E7-104F-B54C-AF16-F5C2B3FC607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0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D5B7-9D25-2B47-858F-2061CCD24FEA}" type="datetimeFigureOut"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83E7-104F-B54C-AF16-F5C2B3FC607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9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D5B7-9D25-2B47-858F-2061CCD24FEA}" type="datetimeFigureOut"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83E7-104F-B54C-AF16-F5C2B3FC6078}" type="slidenum">
              <a:rPr lang="en-US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02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D5B7-9D25-2B47-858F-2061CCD24FEA}" type="datetimeFigureOut"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83E7-104F-B54C-AF16-F5C2B3FC607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1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D5B7-9D25-2B47-858F-2061CCD24FEA}" type="datetimeFigureOut">
              <a:t>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83E7-104F-B54C-AF16-F5C2B3FC6078}" type="slidenum">
              <a:rPr lang="en-US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47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D5B7-9D25-2B47-858F-2061CCD24FEA}" type="datetimeFigureOut">
              <a:t>2/15/21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83E7-104F-B54C-AF16-F5C2B3FC607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2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D5B7-9D25-2B47-858F-2061CCD24FEA}" type="datetimeFigureOut">
              <a:t>2/15/21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83E7-104F-B54C-AF16-F5C2B3FC6078}" type="slidenum">
              <a:rPr lang="en-US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41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D5B7-9D25-2B47-858F-2061CCD24FEA}" type="datetimeFigureOut">
              <a:t>2/15/21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83E7-104F-B54C-AF16-F5C2B3FC607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9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D5B7-9D25-2B47-858F-2061CCD24FEA}" type="datetimeFigureOut">
              <a:t>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83E7-104F-B54C-AF16-F5C2B3FC607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0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D5B7-9D25-2B47-858F-2061CCD24FEA}" type="datetimeFigureOut">
              <a:t>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83E7-104F-B54C-AF16-F5C2B3FC607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9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377D5B7-9D25-2B47-858F-2061CCD24FEA}" type="datetimeFigureOut"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F83E7-104F-B54C-AF16-F5C2B3FC6078}" type="slidenum">
              <a:rPr lang="en-US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1234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lucenaresearch.com/2019/11/18/how-transformers-with-attention-networks-boost-time-series-forecasting/" TargetMode="External"/><Relationship Id="rId2" Type="http://schemas.openxmlformats.org/officeDocument/2006/relationships/hyperlink" Target="mailto:https://github.com/XifengGuo/CapsNet-Pytorc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mailto:https://towardsdatascience.com/capsule-networks-the-new-deep-learning-network-bd917e6818e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9FC1-EDB0-8843-829A-8141B221B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Related work in Stock Prediction</a:t>
            </a:r>
          </a:p>
        </p:txBody>
      </p:sp>
    </p:spTree>
    <p:extLst>
      <p:ext uri="{BB962C8B-B14F-4D97-AF65-F5344CB8AC3E}">
        <p14:creationId xmlns:p14="http://schemas.microsoft.com/office/powerpoint/2010/main" val="173450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C1EC-2DF3-424C-977E-9BF09879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CNN followed by Transformers </a:t>
            </a:r>
            <a:br>
              <a:rPr lang="en-US"/>
            </a:br>
            <a:r>
              <a:rPr lang="en-US"/>
              <a:t>[Lucene Research]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7691B-E950-4843-B948-1962B8436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2835098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LSTM are non-parallelizable and unable to decide which information to save or discard when the input stream grew larger</a:t>
            </a:r>
          </a:p>
          <a:p>
            <a:r>
              <a:rPr lang="en-US"/>
              <a:t>Use CNN and </a:t>
            </a:r>
            <a:r>
              <a:rPr lang="en-US">
                <a:hlinkClick r:id="rId2"/>
              </a:rPr>
              <a:t>CapsNet</a:t>
            </a:r>
            <a:r>
              <a:rPr lang="en-US"/>
              <a:t> to detect certain snippets of pattern formations such as a sudden spike or drop in a feature value</a:t>
            </a:r>
          </a:p>
          <a:p>
            <a:r>
              <a:rPr lang="en-US"/>
              <a:t>Sequence the identified patterns through a transformer to measure how the sequence of these patterns can be used to reliably forecast an outcome.</a:t>
            </a:r>
          </a:p>
          <a:p>
            <a:r>
              <a:rPr lang="en-US"/>
              <a:t>Details in this </a:t>
            </a:r>
            <a:r>
              <a:rPr lang="en-US">
                <a:hlinkClick r:id="rId3"/>
              </a:rPr>
              <a:t>link</a:t>
            </a:r>
            <a:r>
              <a:rPr lang="en-US"/>
              <a:t>. </a:t>
            </a:r>
            <a:r>
              <a:rPr lang="en-US">
                <a:hlinkClick r:id="rId4"/>
              </a:rPr>
              <a:t>This link</a:t>
            </a:r>
            <a:r>
              <a:rPr lang="en-US"/>
              <a:t> contains blogpost on CapsNet.</a:t>
            </a:r>
          </a:p>
        </p:txBody>
      </p:sp>
      <p:pic>
        <p:nvPicPr>
          <p:cNvPr id="1026" name="Picture 2" descr="Richer CNN MultiTimeSeries">
            <a:extLst>
              <a:ext uri="{FF2B5EF4-FFF2-40B4-BE49-F238E27FC236}">
                <a16:creationId xmlns:a16="http://schemas.microsoft.com/office/drawing/2014/main" id="{55492D08-F039-AF4A-B390-3B120A1B0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593" y="4887214"/>
            <a:ext cx="4272546" cy="177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me seriest 2 dimentional images">
            <a:extLst>
              <a:ext uri="{FF2B5EF4-FFF2-40B4-BE49-F238E27FC236}">
                <a16:creationId xmlns:a16="http://schemas.microsoft.com/office/drawing/2014/main" id="{24118CE0-FB1D-8D43-AF28-ED810290E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26" y="4887214"/>
            <a:ext cx="3396482" cy="177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73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F48E-C5A5-5748-BD16-0CF6154A3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48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{8D68F166-B4C9-4D46-A503-1C429963FBA3}tf16401378</Template>
  <TotalTime>2896</TotalTime>
  <Words>91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MS Shell Dlg 2</vt:lpstr>
      <vt:lpstr>Wingdings</vt:lpstr>
      <vt:lpstr>Wingdings 3</vt:lpstr>
      <vt:lpstr>Madison</vt:lpstr>
      <vt:lpstr>Related work in Stock Prediction</vt:lpstr>
      <vt:lpstr>CNN followed by Transformers  [Lucene Research]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Ikram Ullah</dc:creator>
  <cp:lastModifiedBy>Ikram Ullah</cp:lastModifiedBy>
  <cp:revision>47</cp:revision>
  <dcterms:created xsi:type="dcterms:W3CDTF">2021-01-28T14:06:19Z</dcterms:created>
  <dcterms:modified xsi:type="dcterms:W3CDTF">2021-02-15T13:57:20Z</dcterms:modified>
</cp:coreProperties>
</file>