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6" d="100"/>
          <a:sy n="116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448B-7C03-4540-AA30-8C2822F63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BA82E-819D-C049-B58A-F3E63059C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A8B1-64FB-4847-AD7F-FF5ADC42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4EDE-8BE2-A54E-9AFC-38E6906B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1A42-1E00-2E47-B041-11A6FCFB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03F9-4971-4247-B8E2-B7C67FE9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FB3EC-BFD5-8943-A12D-84D3FC45B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99ED-FBD2-0449-8375-AD979353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8A17-1E3A-C745-8797-2EEE567B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0AFB-482C-9E4D-A08A-B3966E4B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C3896-B90B-0343-87F4-CF7EC9124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AA010-1C88-D841-9107-DD037FD05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71B1-5295-7943-85E0-8A39DB2C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5083-8828-6D45-B9A5-0B9A8C3D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CBF3-74E5-B64A-8024-169FB3EF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D171-6913-1A40-81F6-5395E277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8BC2-8BA0-BF40-A058-41951758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4648-0B55-6348-A87A-6A655BBA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F399-A785-114C-A2BB-FE2E0BC3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9001-FF6C-EB43-BAF8-576C5E03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CF86-CF8D-624E-9852-003899A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B6782-0A8E-564B-86F3-72989D0D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3AC29-0C00-324E-AE59-29CE73D3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A5D-1F1F-2F4B-B8F1-F563CA46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D439-6945-3B46-9E21-0EB06984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47BA-9F31-FF4E-8DE8-80E548D4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700E-9314-2741-8347-8CE74349F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D2F3B-FC8D-5A4B-B1E7-1FA288EEC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59B4-E00F-8246-AFDE-23CCE02F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A4DF-207F-7E4E-8354-142E17EB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B803-C9E4-C04D-BDE6-9D84389C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1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F31-62BA-C24A-8FDF-243B4D74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B71AB-0FA9-4245-998E-667169C2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E1F28-B7B8-6549-9BC0-8177A555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2F03E-D80A-7D40-B10E-1D9579334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2D081-0A10-4C48-ACBF-DB7FDB6E7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DA11F-9CF9-3743-956C-458D0A86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700E0-8F77-C348-8F2D-C9319454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DA13A-9300-1845-AFAB-B353F815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9AD9-3C11-D04B-B605-4C387E1D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F1C8D-B085-9A47-9054-66897A72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8D128-CAF8-DC45-AC40-B8A8D910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6C00F-8ADF-DF48-B7C1-5736281F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B6E93-8FD4-AB48-8782-71010836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BD432-9C26-5344-B0B4-1CA63067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35B21-E28D-1449-B6C6-C9963041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0542-0945-354E-A2D5-EDADAF50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CF20-C283-1447-8383-87F4CCE2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E654-3363-534C-9A0C-964164BA4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5B194-D9AF-9343-9648-1D927A8D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A6A30-7450-3246-BA6B-BB146419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4830E-00AB-1D4B-B170-12486296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8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6C13-A1FA-624E-B515-DC474B3C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C04E5-0286-5C44-9B75-AA7255127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71D09-0776-3446-ABFB-806E23A3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33FF7-C477-0743-870E-1AC56AF3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4467F-CF3D-CB4B-9BF9-8A76362A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24AA6-5F62-B045-BE39-E1BCE5AC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9CFC5-23E8-F441-9F19-06063BA3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F36C-9D47-1D4E-B827-918166061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2B59-CD34-174A-A838-70BFCBBB8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B773-C746-6548-9E09-2D22E3306A4A}" type="datetimeFigureOut">
              <a:t>2020-04-26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185D-BE87-8242-BD25-F2BBA6C8D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B5B7-A8B4-A347-8C54-0741F2E2B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3C6DD-FEE2-A642-9AE9-8AF0F9BA72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4F93E2-616A-6A4F-9890-D87E9F5C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32" y="2065068"/>
            <a:ext cx="7403335" cy="3668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DE115-A3E1-7A49-87C6-65C25D017195}"/>
              </a:ext>
            </a:extLst>
          </p:cNvPr>
          <p:cNvSpPr/>
          <p:nvPr/>
        </p:nvSpPr>
        <p:spPr>
          <a:xfrm>
            <a:off x="444969" y="3988104"/>
            <a:ext cx="98181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ask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13F4D3-D992-154D-BDF2-34848251579D}"/>
              </a:ext>
            </a:extLst>
          </p:cNvPr>
          <p:cNvCxnSpPr>
            <a:cxnSpLocks/>
          </p:cNvCxnSpPr>
          <p:nvPr/>
        </p:nvCxnSpPr>
        <p:spPr>
          <a:xfrm flipV="1">
            <a:off x="1426788" y="3928418"/>
            <a:ext cx="967544" cy="273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F1105-09B8-724F-9EA0-7BDA575F1714}"/>
              </a:ext>
            </a:extLst>
          </p:cNvPr>
          <p:cNvSpPr/>
          <p:nvPr/>
        </p:nvSpPr>
        <p:spPr>
          <a:xfrm>
            <a:off x="2179426" y="1124288"/>
            <a:ext cx="99790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/>
              <a:t>dayHigh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99B151-19E8-BD42-94D7-B92E4B40277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678377" y="1493620"/>
            <a:ext cx="0" cy="940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F60EFAE-52F8-8947-9ECE-54BD78CE9ED9}"/>
              </a:ext>
            </a:extLst>
          </p:cNvPr>
          <p:cNvSpPr/>
          <p:nvPr/>
        </p:nvSpPr>
        <p:spPr>
          <a:xfrm>
            <a:off x="444969" y="3157250"/>
            <a:ext cx="128223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regularMarketOpen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8F6608-25DC-4246-BE81-A48425A0020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727200" y="3480416"/>
            <a:ext cx="667132" cy="46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498AD-7519-3741-BFDE-1BE2C4F5E25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426788" y="2527114"/>
            <a:ext cx="3038666" cy="1645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6E7E0BC-D110-1048-9F90-97E83B4647F6}"/>
              </a:ext>
            </a:extLst>
          </p:cNvPr>
          <p:cNvSpPr/>
          <p:nvPr/>
        </p:nvSpPr>
        <p:spPr>
          <a:xfrm>
            <a:off x="444969" y="2472850"/>
            <a:ext cx="149175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/>
              <a:t>previousClose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E2876F-AD73-7647-85E6-224DB5B694D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190847" y="2842182"/>
            <a:ext cx="1258726" cy="47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9AB0030-56AE-9A4C-A333-452E5662F97F}"/>
              </a:ext>
            </a:extLst>
          </p:cNvPr>
          <p:cNvSpPr/>
          <p:nvPr/>
        </p:nvSpPr>
        <p:spPr>
          <a:xfrm>
            <a:off x="444968" y="5359982"/>
            <a:ext cx="105562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volume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BFB02F-B66B-AA45-8854-E05920A42617}"/>
              </a:ext>
            </a:extLst>
          </p:cNvPr>
          <p:cNvCxnSpPr>
            <a:cxnSpLocks/>
          </p:cNvCxnSpPr>
          <p:nvPr/>
        </p:nvCxnSpPr>
        <p:spPr>
          <a:xfrm flipV="1">
            <a:off x="1500598" y="4603634"/>
            <a:ext cx="948975" cy="778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C739A-A4E7-5C48-82D0-FEE06E53C971}"/>
              </a:ext>
            </a:extLst>
          </p:cNvPr>
          <p:cNvSpPr/>
          <p:nvPr/>
        </p:nvSpPr>
        <p:spPr>
          <a:xfrm>
            <a:off x="444969" y="4487838"/>
            <a:ext cx="112033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dayLow &amp; dayHigh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36C152-02ED-8243-A004-69E2F93FC90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565305" y="4262025"/>
            <a:ext cx="843302" cy="548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6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Ullah</dc:creator>
  <cp:lastModifiedBy>Ikram Ullah</cp:lastModifiedBy>
  <cp:revision>5</cp:revision>
  <dcterms:created xsi:type="dcterms:W3CDTF">2020-04-25T02:13:30Z</dcterms:created>
  <dcterms:modified xsi:type="dcterms:W3CDTF">2020-04-26T17:23:48Z</dcterms:modified>
</cp:coreProperties>
</file>