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embeddedFontLst>
    <p:embeddedFont>
      <p:font typeface="Oswald" panose="020B0604020202020204" charset="0"/>
      <p:regular r:id="rId5"/>
      <p:bold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642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18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ma"/><Relationship Id="rId2" Type="http://schemas.microsoft.com/office/2007/relationships/media" Target="../media/media1.wm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4038600" y="1371600"/>
            <a:ext cx="4114800" cy="4114800"/>
          </a:xfrm>
          <a:prstGeom prst="donut">
            <a:avLst>
              <a:gd name="adj" fmla="val 20279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038600" y="1371600"/>
            <a:ext cx="4114800" cy="4114800"/>
          </a:xfrm>
          <a:prstGeom prst="blockArc">
            <a:avLst>
              <a:gd name="adj1" fmla="val 16200000"/>
              <a:gd name="adj2" fmla="val 19682513"/>
              <a:gd name="adj3" fmla="val 20261"/>
            </a:avLst>
          </a:prstGeom>
          <a:solidFill>
            <a:srgbClr val="008B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2032299" y="3224160"/>
            <a:ext cx="9956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3400" y="2208628"/>
            <a:ext cx="4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grpSp>
        <p:nvGrpSpPr>
          <p:cNvPr id="35" name="Google Shape;90;p1"/>
          <p:cNvGrpSpPr/>
          <p:nvPr/>
        </p:nvGrpSpPr>
        <p:grpSpPr>
          <a:xfrm>
            <a:off x="1564955" y="2995512"/>
            <a:ext cx="2670313" cy="1072767"/>
            <a:chOff x="1930715" y="2904147"/>
            <a:chExt cx="2670313" cy="1072767"/>
          </a:xfrm>
        </p:grpSpPr>
        <p:sp>
          <p:nvSpPr>
            <p:cNvPr id="36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3;p1"/>
            <p:cNvSpPr txBox="1"/>
            <p:nvPr/>
          </p:nvSpPr>
          <p:spPr>
            <a:xfrm>
              <a:off x="3482447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8</a:t>
              </a:r>
              <a:r>
                <a:rPr lang="en-US" sz="3600" b="1" i="0" u="none" strike="noStrike" cap="none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0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39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0" name="Google Shape;95;p1"/>
            <p:cNvSpPr txBox="1"/>
            <p:nvPr/>
          </p:nvSpPr>
          <p:spPr>
            <a:xfrm>
              <a:off x="2258248" y="2904147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MCQ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1" name="Google Shape;96;p1"/>
            <p:cNvSpPr txBox="1"/>
            <p:nvPr/>
          </p:nvSpPr>
          <p:spPr>
            <a:xfrm>
              <a:off x="1930715" y="3213508"/>
              <a:ext cx="165462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7F7F7F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rPr>
                <a:t> </a:t>
              </a: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oogle Shape;97;p1"/>
          <p:cNvGrpSpPr/>
          <p:nvPr/>
        </p:nvGrpSpPr>
        <p:grpSpPr>
          <a:xfrm>
            <a:off x="6266111" y="1511599"/>
            <a:ext cx="3345249" cy="1083805"/>
            <a:chOff x="6266111" y="1472387"/>
            <a:chExt cx="3428774" cy="1083805"/>
          </a:xfrm>
        </p:grpSpPr>
        <p:sp>
          <p:nvSpPr>
            <p:cNvPr id="50" name="Google Shape;98;p1"/>
            <p:cNvSpPr/>
            <p:nvPr/>
          </p:nvSpPr>
          <p:spPr>
            <a:xfrm>
              <a:off x="6266111" y="2077221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008BC2">
                    <a:alpha val="0"/>
                  </a:srgbClr>
                </a:gs>
                <a:gs pos="100000">
                  <a:srgbClr val="008BC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99;p1"/>
            <p:cNvGrpSpPr/>
            <p:nvPr/>
          </p:nvGrpSpPr>
          <p:grpSpPr>
            <a:xfrm>
              <a:off x="6824731" y="1472387"/>
              <a:ext cx="2870154" cy="954257"/>
              <a:chOff x="6824731" y="1472387"/>
              <a:chExt cx="2870154" cy="954257"/>
            </a:xfrm>
          </p:grpSpPr>
          <p:sp>
            <p:nvSpPr>
              <p:cNvPr id="52" name="Google Shape;100;p1"/>
              <p:cNvSpPr/>
              <p:nvPr/>
            </p:nvSpPr>
            <p:spPr>
              <a:xfrm rot="10800000">
                <a:off x="6824731" y="1778636"/>
                <a:ext cx="1103272" cy="417185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rgbClr val="BFBFBF"/>
                  </a:gs>
                  <a:gs pos="33000">
                    <a:schemeClr val="lt1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01;p1"/>
              <p:cNvSpPr txBox="1"/>
              <p:nvPr/>
            </p:nvSpPr>
            <p:spPr>
              <a:xfrm>
                <a:off x="8367789" y="1632330"/>
                <a:ext cx="1025829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800" dirty="0" smtClean="0">
                    <a:solidFill>
                      <a:schemeClr val="dk1"/>
                    </a:solidFill>
                    <a:latin typeface="Tw Cen MT" panose="020B0602020104020603" pitchFamily="34" charset="0"/>
                    <a:sym typeface="Oswald"/>
                  </a:rPr>
                  <a:t>SSC</a:t>
                </a:r>
                <a:endParaRPr sz="2800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54" name="Google Shape;102;p1"/>
              <p:cNvSpPr txBox="1"/>
              <p:nvPr/>
            </p:nvSpPr>
            <p:spPr>
              <a:xfrm>
                <a:off x="8040256" y="2026575"/>
                <a:ext cx="165462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>
                    <a:solidFill>
                      <a:srgbClr val="7F7F7F"/>
                    </a:solidFill>
                    <a:latin typeface="Tw Cen MT" panose="020B0602020104020603" pitchFamily="34" charset="0"/>
                    <a:ea typeface="Calibri"/>
                    <a:cs typeface="Calibri"/>
                    <a:sym typeface="Calibri"/>
                  </a:rPr>
                  <a:t>SSC GPA*1.5 </a:t>
                </a:r>
                <a:endParaRPr sz="2000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55" name="Google Shape;103;p1"/>
              <p:cNvSpPr txBox="1"/>
              <p:nvPr/>
            </p:nvSpPr>
            <p:spPr>
              <a:xfrm>
                <a:off x="7117809" y="1472387"/>
                <a:ext cx="7733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Tw Cen MT" panose="020B0602020104020603" pitchFamily="34" charset="0"/>
                    <a:ea typeface="Oswald"/>
                    <a:cs typeface="Oswald"/>
                    <a:sym typeface="Oswald"/>
                  </a:rPr>
                  <a:t>20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56" name="Google Shape;104;p1"/>
              <p:cNvSpPr txBox="1"/>
              <p:nvPr/>
            </p:nvSpPr>
            <p:spPr>
              <a:xfrm>
                <a:off x="7618365" y="1665544"/>
                <a:ext cx="572495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8159914" y="2595404"/>
            <a:ext cx="158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Tw Cen MT" panose="020B0602020104020603" pitchFamily="34" charset="0"/>
              </a:rPr>
              <a:t>HSC</a:t>
            </a: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1465" y="2942427"/>
            <a:ext cx="163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solidFill>
                  <a:srgbClr val="7F7F7F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SSC </a:t>
            </a:r>
            <a:r>
              <a:rPr lang="en-US" sz="2000" dirty="0" smtClean="0">
                <a:solidFill>
                  <a:srgbClr val="7F7F7F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GPA*2.5 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02"/>
    </mc:Choice>
    <mc:Fallback>
      <p:transition spd="slow" advTm="14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152" grpId="0" animBg="1"/>
      <p:bldP spid="153" grpId="0" animBg="1"/>
      <p:bldP spid="169" grpId="0"/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392072" y="1282890"/>
            <a:ext cx="7397086" cy="4067032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7982" y="1514901"/>
            <a:ext cx="60050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Suppose your SSC </a:t>
            </a: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GPA is 5.00      </a:t>
            </a:r>
          </a:p>
          <a:p>
            <a:pPr algn="just"/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                &amp; </a:t>
            </a:r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HSC GPA </a:t>
            </a: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is 4.80</a:t>
            </a:r>
            <a:endParaRPr lang="en-GB" sz="3600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Obtained marks for,</a:t>
            </a:r>
          </a:p>
          <a:p>
            <a:pPr algn="just"/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SSC=5x1.5=7.5</a:t>
            </a:r>
            <a:endParaRPr lang="en-GB" sz="3600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HSC=4.80x2.5=12</a:t>
            </a:r>
            <a:endParaRPr lang="en-GB" sz="3600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Total marks 19.5 out of 20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174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1"/>
    </mc:Choice>
    <mc:Fallback>
      <p:transition spd="slow" advTm="10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Office PowerPoint</Application>
  <PresentationFormat>Widescreen</PresentationFormat>
  <Paragraphs>14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Oswald</vt:lpstr>
      <vt:lpstr>Tw Cen MT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5</cp:revision>
  <dcterms:created xsi:type="dcterms:W3CDTF">2022-07-15T23:35:30Z</dcterms:created>
  <dcterms:modified xsi:type="dcterms:W3CDTF">2022-12-14T08:22:14Z</dcterms:modified>
</cp:coreProperties>
</file>