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3CF7F-BF70-D52A-9F39-8186685E8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5C871-DD4F-A4BC-92EE-331F8DF77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3A25B-C1C1-B14C-A084-80EE3132A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F0BB4-659B-453E-8A39-6EC9AB35EA68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AF3BA-0212-F88E-BA9D-9BFAC9DD7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0E392-F22D-3882-D210-0BD962B99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90A34-9536-4DBF-A5A9-C4CD22601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1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BB5AE-159B-FF7C-088D-066FF4C95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0CD77-2338-04FE-45F0-28E9888C2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6545E-D0E7-B191-D681-C7E167BBA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F0BB4-659B-453E-8A39-6EC9AB35EA68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C15C5-2D48-0822-D935-069D8229C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6EBCE-A68E-122C-56B0-3B1C9711C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90A34-9536-4DBF-A5A9-C4CD22601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32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8D1BD3-92CD-77FC-300E-0BF640D97D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60EAD8-1DFC-5926-E4F3-DBFDFC35C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1BDE1-04A7-BFD0-3E0B-6027E089B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F0BB4-659B-453E-8A39-6EC9AB35EA68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47E84-ED75-EF8B-05C7-DE134452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D15B7-9390-4CB2-7080-FC2DC4104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90A34-9536-4DBF-A5A9-C4CD22601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6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8453D-A191-C0D6-DD66-7B0B19A7E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2ED68-FAE2-0EC2-69BE-009D5189E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75D27-A27C-D7B8-C29E-74FD7822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F0BB4-659B-453E-8A39-6EC9AB35EA68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4D1B7-AAC3-13A8-C6B0-CC949EA09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97B1C-34F7-690F-1DFC-F2A380573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90A34-9536-4DBF-A5A9-C4CD22601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762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2B990-64C2-8872-B2B2-2DCC8B7B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B4BD2-1135-3954-DAF2-D16AEBB80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EF0D8-4FD8-E38D-0CAA-F9412BB7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F0BB4-659B-453E-8A39-6EC9AB35EA68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18400-9DEF-7AAF-6290-28B53E76A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AB685-7636-A6E6-492A-48386E6F2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90A34-9536-4DBF-A5A9-C4CD22601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90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87D4D-4F1B-3D18-68DF-C1617DB70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CE309-B358-242C-B632-00EFA30337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6CF9F-61CF-F053-2132-6E4105C7A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16D64-9F9E-410C-6FC6-A84A6120E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F0BB4-659B-453E-8A39-6EC9AB35EA68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0D771-DAD8-055C-F7B0-CE01DAB2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3B08E-6B3D-F339-64EC-FFFA6867A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90A34-9536-4DBF-A5A9-C4CD22601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26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2432A-5424-B942-C17B-BEF8361AF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C9846-83A0-13B2-F552-9BBB37D2F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6ABE74-E82C-22D4-70F1-81F2E0E2F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E5D02E-6763-B32A-C108-461F37FD9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5D66A0-8468-BFBF-A479-BD790796F0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E15315-C29A-E1AC-5A09-863F6E67E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F0BB4-659B-453E-8A39-6EC9AB35EA68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BB0E0D-7764-AB45-D3DA-0FE30D89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47C82B-FF52-A8FD-EA42-5E82F2686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90A34-9536-4DBF-A5A9-C4CD22601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67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EC8EC-60AB-EC9D-3692-D5EBE0E2D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84F79F-BCB2-062C-DC8E-F7BC76A49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F0BB4-659B-453E-8A39-6EC9AB35EA68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D8583C-9496-AC19-2737-7026A99F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CEE7CD-A750-9FEE-F853-9B7BE2787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90A34-9536-4DBF-A5A9-C4CD22601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1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E3CF4D-E538-E6FE-3DFB-0B867539F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F0BB4-659B-453E-8A39-6EC9AB35EA68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E3A144-4C53-B13C-0BB6-C2750ED02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CF26D-EB6B-9144-881D-9BDCB8483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90A34-9536-4DBF-A5A9-C4CD22601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3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C3D18-6D8B-373F-B6CD-7401D3D9C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421C2-6324-ECE6-394D-8B2F2F65D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41084-9A7E-E9F1-2F93-CD6E4F526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DBDD2-5C78-D355-F972-0CBE2A36F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F0BB4-659B-453E-8A39-6EC9AB35EA68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A2B65-7A6C-BB50-D07B-925DE5191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CAEAF-AE7B-7485-181F-CC0B6A7BE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90A34-9536-4DBF-A5A9-C4CD22601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94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11387-7BF5-FCED-A719-358C5974B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A387A3-B563-28A0-90DA-36B7DBB38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9083F-392D-8673-9049-54028FD80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2F283-5AF8-17F5-9DDA-3E382C243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F0BB4-659B-453E-8A39-6EC9AB35EA68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3F694-8ECE-9C5F-38E4-4B82ECAE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032F4-14DC-CE45-277C-24C0931F6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90A34-9536-4DBF-A5A9-C4CD22601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6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006071-ACC4-5621-0275-4CE9FB49F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6BCF4-154B-5477-03CD-F67E07197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4EE25-78CA-E49B-0CCC-DEF3FA3D78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F0BB4-659B-453E-8A39-6EC9AB35EA68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C3671-03D3-39FB-8795-F16614592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73F0B-38AB-111C-2E74-6B4E347ED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90A34-9536-4DBF-A5A9-C4CD22601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DFB15FD-769E-CA83-65E0-9E9EA38D303D}"/>
              </a:ext>
            </a:extLst>
          </p:cNvPr>
          <p:cNvGrpSpPr/>
          <p:nvPr/>
        </p:nvGrpSpPr>
        <p:grpSpPr>
          <a:xfrm>
            <a:off x="1123718" y="1798982"/>
            <a:ext cx="3225712" cy="3260035"/>
            <a:chOff x="1123718" y="1798982"/>
            <a:chExt cx="3225712" cy="3260035"/>
          </a:xfrm>
        </p:grpSpPr>
        <p:sp>
          <p:nvSpPr>
            <p:cNvPr id="2" name="Circle: Hollow 1">
              <a:extLst>
                <a:ext uri="{FF2B5EF4-FFF2-40B4-BE49-F238E27FC236}">
                  <a16:creationId xmlns:a16="http://schemas.microsoft.com/office/drawing/2014/main" id="{DF3EAC32-3975-9765-A484-3E7C3EC7FB2E}"/>
                </a:ext>
              </a:extLst>
            </p:cNvPr>
            <p:cNvSpPr/>
            <p:nvPr/>
          </p:nvSpPr>
          <p:spPr>
            <a:xfrm>
              <a:off x="1123718" y="1798982"/>
              <a:ext cx="3225712" cy="3260035"/>
            </a:xfrm>
            <a:prstGeom prst="donut">
              <a:avLst>
                <a:gd name="adj" fmla="val 946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0E6C540-0BCD-92C9-2911-1368F1861527}"/>
                </a:ext>
              </a:extLst>
            </p:cNvPr>
            <p:cNvSpPr/>
            <p:nvPr/>
          </p:nvSpPr>
          <p:spPr>
            <a:xfrm>
              <a:off x="1123718" y="3428998"/>
              <a:ext cx="3225712" cy="1630019"/>
            </a:xfrm>
            <a:custGeom>
              <a:avLst/>
              <a:gdLst>
                <a:gd name="connsiteX0" fmla="*/ 0 w 3225712"/>
                <a:gd name="connsiteY0" fmla="*/ 0 h 1630019"/>
                <a:gd name="connsiteX1" fmla="*/ 305185 w 3225712"/>
                <a:gd name="connsiteY1" fmla="*/ 0 h 1630019"/>
                <a:gd name="connsiteX2" fmla="*/ 305185 w 3225712"/>
                <a:gd name="connsiteY2" fmla="*/ 1 h 1630019"/>
                <a:gd name="connsiteX3" fmla="*/ 1612856 w 3225712"/>
                <a:gd name="connsiteY3" fmla="*/ 1324834 h 1630019"/>
                <a:gd name="connsiteX4" fmla="*/ 2920527 w 3225712"/>
                <a:gd name="connsiteY4" fmla="*/ 1 h 1630019"/>
                <a:gd name="connsiteX5" fmla="*/ 2920527 w 3225712"/>
                <a:gd name="connsiteY5" fmla="*/ 0 h 1630019"/>
                <a:gd name="connsiteX6" fmla="*/ 3225712 w 3225712"/>
                <a:gd name="connsiteY6" fmla="*/ 0 h 1630019"/>
                <a:gd name="connsiteX7" fmla="*/ 3225712 w 3225712"/>
                <a:gd name="connsiteY7" fmla="*/ 1 h 1630019"/>
                <a:gd name="connsiteX8" fmla="*/ 1612856 w 3225712"/>
                <a:gd name="connsiteY8" fmla="*/ 1630019 h 1630019"/>
                <a:gd name="connsiteX9" fmla="*/ 0 w 3225712"/>
                <a:gd name="connsiteY9" fmla="*/ 1 h 163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25712" h="1630019">
                  <a:moveTo>
                    <a:pt x="0" y="0"/>
                  </a:moveTo>
                  <a:lnTo>
                    <a:pt x="305185" y="0"/>
                  </a:lnTo>
                  <a:lnTo>
                    <a:pt x="305185" y="1"/>
                  </a:lnTo>
                  <a:cubicBezTo>
                    <a:pt x="305185" y="731686"/>
                    <a:pt x="890649" y="1324834"/>
                    <a:pt x="1612856" y="1324834"/>
                  </a:cubicBezTo>
                  <a:cubicBezTo>
                    <a:pt x="2335063" y="1324834"/>
                    <a:pt x="2920527" y="731686"/>
                    <a:pt x="2920527" y="1"/>
                  </a:cubicBezTo>
                  <a:lnTo>
                    <a:pt x="2920527" y="0"/>
                  </a:lnTo>
                  <a:lnTo>
                    <a:pt x="3225712" y="0"/>
                  </a:lnTo>
                  <a:lnTo>
                    <a:pt x="3225712" y="1"/>
                  </a:lnTo>
                  <a:cubicBezTo>
                    <a:pt x="3225712" y="900235"/>
                    <a:pt x="2503612" y="1630019"/>
                    <a:pt x="1612856" y="1630019"/>
                  </a:cubicBezTo>
                  <a:cubicBezTo>
                    <a:pt x="722100" y="1630019"/>
                    <a:pt x="0" y="900235"/>
                    <a:pt x="0" y="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24C4406-2519-D1C4-7C57-DEC29FDDB2BF}"/>
              </a:ext>
            </a:extLst>
          </p:cNvPr>
          <p:cNvGrpSpPr/>
          <p:nvPr/>
        </p:nvGrpSpPr>
        <p:grpSpPr>
          <a:xfrm>
            <a:off x="6096000" y="1798980"/>
            <a:ext cx="3225712" cy="3260035"/>
            <a:chOff x="1123718" y="1798982"/>
            <a:chExt cx="3225712" cy="3260035"/>
          </a:xfrm>
        </p:grpSpPr>
        <p:sp>
          <p:nvSpPr>
            <p:cNvPr id="17" name="Circle: Hollow 16">
              <a:extLst>
                <a:ext uri="{FF2B5EF4-FFF2-40B4-BE49-F238E27FC236}">
                  <a16:creationId xmlns:a16="http://schemas.microsoft.com/office/drawing/2014/main" id="{D3BFC7B7-79D6-1B7A-0EF2-2A3EB27927AD}"/>
                </a:ext>
              </a:extLst>
            </p:cNvPr>
            <p:cNvSpPr/>
            <p:nvPr/>
          </p:nvSpPr>
          <p:spPr>
            <a:xfrm>
              <a:off x="1123718" y="1798982"/>
              <a:ext cx="3225712" cy="3260035"/>
            </a:xfrm>
            <a:prstGeom prst="donut">
              <a:avLst>
                <a:gd name="adj" fmla="val 946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DECA26-22AB-E52B-F8F9-F5F54B4A6A74}"/>
                </a:ext>
              </a:extLst>
            </p:cNvPr>
            <p:cNvSpPr/>
            <p:nvPr/>
          </p:nvSpPr>
          <p:spPr>
            <a:xfrm>
              <a:off x="1123718" y="3428998"/>
              <a:ext cx="3225712" cy="1630019"/>
            </a:xfrm>
            <a:custGeom>
              <a:avLst/>
              <a:gdLst>
                <a:gd name="connsiteX0" fmla="*/ 0 w 3225712"/>
                <a:gd name="connsiteY0" fmla="*/ 0 h 1630019"/>
                <a:gd name="connsiteX1" fmla="*/ 305185 w 3225712"/>
                <a:gd name="connsiteY1" fmla="*/ 0 h 1630019"/>
                <a:gd name="connsiteX2" fmla="*/ 305185 w 3225712"/>
                <a:gd name="connsiteY2" fmla="*/ 1 h 1630019"/>
                <a:gd name="connsiteX3" fmla="*/ 1612856 w 3225712"/>
                <a:gd name="connsiteY3" fmla="*/ 1324834 h 1630019"/>
                <a:gd name="connsiteX4" fmla="*/ 2920527 w 3225712"/>
                <a:gd name="connsiteY4" fmla="*/ 1 h 1630019"/>
                <a:gd name="connsiteX5" fmla="*/ 2920527 w 3225712"/>
                <a:gd name="connsiteY5" fmla="*/ 0 h 1630019"/>
                <a:gd name="connsiteX6" fmla="*/ 3225712 w 3225712"/>
                <a:gd name="connsiteY6" fmla="*/ 0 h 1630019"/>
                <a:gd name="connsiteX7" fmla="*/ 3225712 w 3225712"/>
                <a:gd name="connsiteY7" fmla="*/ 1 h 1630019"/>
                <a:gd name="connsiteX8" fmla="*/ 1612856 w 3225712"/>
                <a:gd name="connsiteY8" fmla="*/ 1630019 h 1630019"/>
                <a:gd name="connsiteX9" fmla="*/ 0 w 3225712"/>
                <a:gd name="connsiteY9" fmla="*/ 1 h 163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25712" h="1630019">
                  <a:moveTo>
                    <a:pt x="0" y="0"/>
                  </a:moveTo>
                  <a:lnTo>
                    <a:pt x="305185" y="0"/>
                  </a:lnTo>
                  <a:lnTo>
                    <a:pt x="305185" y="1"/>
                  </a:lnTo>
                  <a:cubicBezTo>
                    <a:pt x="305185" y="731686"/>
                    <a:pt x="890649" y="1324834"/>
                    <a:pt x="1612856" y="1324834"/>
                  </a:cubicBezTo>
                  <a:cubicBezTo>
                    <a:pt x="2335063" y="1324834"/>
                    <a:pt x="2920527" y="731686"/>
                    <a:pt x="2920527" y="1"/>
                  </a:cubicBezTo>
                  <a:lnTo>
                    <a:pt x="2920527" y="0"/>
                  </a:lnTo>
                  <a:lnTo>
                    <a:pt x="3225712" y="0"/>
                  </a:lnTo>
                  <a:lnTo>
                    <a:pt x="3225712" y="1"/>
                  </a:lnTo>
                  <a:cubicBezTo>
                    <a:pt x="3225712" y="900235"/>
                    <a:pt x="2503612" y="1630019"/>
                    <a:pt x="1612856" y="1630019"/>
                  </a:cubicBezTo>
                  <a:cubicBezTo>
                    <a:pt x="722100" y="1630019"/>
                    <a:pt x="0" y="900235"/>
                    <a:pt x="0" y="1"/>
                  </a:cubicBezTo>
                  <a:close/>
                </a:path>
              </a:pathLst>
            </a:cu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D8E58816-E093-8C86-2B1D-BF8E6A40998D}"/>
              </a:ext>
            </a:extLst>
          </p:cNvPr>
          <p:cNvSpPr/>
          <p:nvPr/>
        </p:nvSpPr>
        <p:spPr>
          <a:xfrm>
            <a:off x="1028475" y="3428995"/>
            <a:ext cx="8693623" cy="1630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8DFC753-0E0C-DB57-6E99-5BC83F03DB7A}"/>
              </a:ext>
            </a:extLst>
          </p:cNvPr>
          <p:cNvGrpSpPr/>
          <p:nvPr/>
        </p:nvGrpSpPr>
        <p:grpSpPr>
          <a:xfrm>
            <a:off x="1219200" y="3105826"/>
            <a:ext cx="2674961" cy="1580235"/>
            <a:chOff x="1219200" y="3105826"/>
            <a:chExt cx="2674961" cy="158023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A6A96BE-D927-56CA-BDD7-09B3BAC6C55E}"/>
                </a:ext>
              </a:extLst>
            </p:cNvPr>
            <p:cNvSpPr txBox="1"/>
            <p:nvPr/>
          </p:nvSpPr>
          <p:spPr>
            <a:xfrm>
              <a:off x="1528549" y="3105826"/>
              <a:ext cx="2197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B050"/>
                  </a:solidFill>
                  <a:latin typeface="Tw Cen MT" panose="020B0602020104020603" pitchFamily="34" charset="0"/>
                </a:rPr>
                <a:t>60%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0C848A9-942B-0D30-015F-2665E57B325C}"/>
                </a:ext>
              </a:extLst>
            </p:cNvPr>
            <p:cNvSpPr txBox="1"/>
            <p:nvPr/>
          </p:nvSpPr>
          <p:spPr>
            <a:xfrm>
              <a:off x="1219200" y="4039730"/>
              <a:ext cx="26749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B050"/>
                  </a:solidFill>
                  <a:latin typeface="Tw Cen MT" panose="020B0602020104020603" pitchFamily="34" charset="0"/>
                </a:rPr>
                <a:t>Bengali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878682C-DCAD-8CBE-1A31-59A3C519F28F}"/>
              </a:ext>
            </a:extLst>
          </p:cNvPr>
          <p:cNvGrpSpPr/>
          <p:nvPr/>
        </p:nvGrpSpPr>
        <p:grpSpPr>
          <a:xfrm>
            <a:off x="6371375" y="3020444"/>
            <a:ext cx="2674961" cy="1665616"/>
            <a:chOff x="1219200" y="3343610"/>
            <a:chExt cx="2674961" cy="166561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554C7E-30C9-4C14-6481-B93A8D62F015}"/>
                </a:ext>
              </a:extLst>
            </p:cNvPr>
            <p:cNvSpPr txBox="1"/>
            <p:nvPr/>
          </p:nvSpPr>
          <p:spPr>
            <a:xfrm>
              <a:off x="1474181" y="3343610"/>
              <a:ext cx="2197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2060"/>
                  </a:solidFill>
                  <a:latin typeface="Tw Cen MT" panose="020B0602020104020603" pitchFamily="34" charset="0"/>
                </a:rPr>
                <a:t>60%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94FCBEB-0E43-8CC4-2B86-6591A00A0E77}"/>
                </a:ext>
              </a:extLst>
            </p:cNvPr>
            <p:cNvSpPr txBox="1"/>
            <p:nvPr/>
          </p:nvSpPr>
          <p:spPr>
            <a:xfrm>
              <a:off x="1219200" y="4362895"/>
              <a:ext cx="26749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2060"/>
                  </a:solidFill>
                  <a:latin typeface="Tw Cen MT" panose="020B0602020104020603" pitchFamily="34" charset="0"/>
                </a:rPr>
                <a:t>English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A98A944-BA6C-E1A7-2E0D-DD81AEB8C934}"/>
              </a:ext>
            </a:extLst>
          </p:cNvPr>
          <p:cNvSpPr txBox="1"/>
          <p:nvPr/>
        </p:nvSpPr>
        <p:spPr>
          <a:xfrm>
            <a:off x="4401601" y="460753"/>
            <a:ext cx="5320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w Cen MT" panose="020B0602020104020603" pitchFamily="34" charset="0"/>
              </a:rPr>
              <a:t>Law &amp; Justice</a:t>
            </a:r>
          </a:p>
        </p:txBody>
      </p:sp>
    </p:spTree>
    <p:extLst>
      <p:ext uri="{BB962C8B-B14F-4D97-AF65-F5344CB8AC3E}">
        <p14:creationId xmlns:p14="http://schemas.microsoft.com/office/powerpoint/2010/main" val="136447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7200000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50"/>
                            </p:stCondLst>
                            <p:childTnLst>
                              <p:par>
                                <p:cTn id="14" presetID="8" presetClass="emp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7200000">
                                      <p:cBhvr>
                                        <p:cTn id="1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Emon Ikram</dc:creator>
  <cp:lastModifiedBy>Emon Ikram</cp:lastModifiedBy>
  <cp:revision>1</cp:revision>
  <dcterms:created xsi:type="dcterms:W3CDTF">2022-12-13T18:30:14Z</dcterms:created>
  <dcterms:modified xsi:type="dcterms:W3CDTF">2022-12-13T18:30:30Z</dcterms:modified>
</cp:coreProperties>
</file>