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BE2-63CE-FF7D-18C5-E30143650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9E845-92C0-703F-38DF-3E93619AB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A79-505D-D9AD-D723-0E18C0BF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D22F-1FFD-9D67-8103-1F5FA73F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AD81-8301-D887-C0FD-700FD84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6CE1-719D-8CFF-FFB2-13CA9E15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ED245-86FE-DF5E-7C1D-B2AAE66C5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4B02-6A91-1599-F156-62528D9E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81A4-F46D-F7B7-064C-8AC6903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8597-53D7-D463-BE48-0B3F7459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15CF9-8D37-4EEE-FDA9-C4D5B3428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9F8D-55D1-7E83-425B-395D8ED61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A1DE-4BBC-A0DE-A60C-CB2BB1F3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029E-FC16-9CDA-D6E4-D854FEDD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8D4B-8CBE-C233-8215-20916563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D479-58C2-10F6-9083-0DADCD34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DF43-1475-0AF2-7510-4D1C664B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6906F-6510-CEBE-3602-01D2A1BC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E8A80-391A-E90E-D199-F803C1AB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5B8A-B487-945C-B809-56286A77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1DB2-4C2F-2AAB-27CB-7F181EF6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82D6-7DBB-09A0-C441-CA1D7478A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BD6C-FC24-E072-F524-F3B71F1A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89AA-81F6-4B86-2DAD-2629B159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A5F4-F0C0-67BD-4367-94D670D9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D269-D12F-12EE-0866-BA95F43B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3A17-D6C2-14FA-1610-D0A19990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F19C1-ABA6-50B0-0397-45CE0577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E7B8C-CAC5-63EB-6DC1-6E0FE14E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C2FB-D93B-5F45-1BFC-DB7E0FFA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7C43-3983-3CDF-E6B4-B6E79797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3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92F7-BAAD-B014-28FB-2CCB7EA7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B651-B85A-D49A-8114-8883D220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716C0-FAFA-C3EE-AEC9-8EC572CF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87118-1D86-54D9-CCD6-C0C3C794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55E71-97A2-2AC4-906A-3553FA72D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D8F0E-26D1-72D5-89B3-818B0F2F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D4EA8-C8D0-5D6E-5998-A2594D3C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19CBF-F972-EAB6-25BD-40444A2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F53-ACA0-69B0-1DFF-B89A482D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78D24-9D80-15EF-EAC0-C00491B8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5F47C-A269-0A83-FFF6-905546FD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622DD-5DA5-D04E-46DE-26847A43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4D780-D50F-8606-0FAF-87F2E42F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3F414-CED9-4028-1470-BBEEB94A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85E24-6A4B-3AC0-5FA7-F8C332C3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91E6-08A0-16A1-0543-135105F6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1F35-D392-7173-C369-CAAA1DFC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1805-507F-CD71-0F8C-A7A1C752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3372-99BB-7793-2D61-38071D8C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3BDEB-7FE9-A9DB-750A-52CD39B8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23E07-86D4-4825-9B9A-C9C06DB6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640D-12E4-A3E8-A4A9-7972A110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51DB6-D3D8-5124-4D91-E80EB66EE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A698-CA50-5E10-FA80-5907979B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0FE18-2A96-DE9C-5580-C9C2659F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CD39-1402-50CF-8AA1-78589B64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D31BC-F5F0-31D5-26ED-937FA165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9FE3B-E20F-A140-9834-99618594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AC336-5F5D-A4D1-2C00-92C47986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49E6-112F-E9EE-B4AB-0F2D44F7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6988-C047-4E9E-AAF9-93B8A1A86BD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AE18-3696-72D1-0396-F51C95AF5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0744-2835-C260-093E-3FBB1D14D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0F47-92B9-48D3-88F8-EE1ED7F42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6FAED3-07FB-567F-5FAD-FFB0245C5296}"/>
              </a:ext>
            </a:extLst>
          </p:cNvPr>
          <p:cNvGrpSpPr/>
          <p:nvPr/>
        </p:nvGrpSpPr>
        <p:grpSpPr>
          <a:xfrm>
            <a:off x="1123718" y="1798982"/>
            <a:ext cx="3225712" cy="3260035"/>
            <a:chOff x="1123718" y="1798982"/>
            <a:chExt cx="3225712" cy="3260035"/>
          </a:xfrm>
        </p:grpSpPr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44CF8628-05B7-7F8E-9869-75411F9E2196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7C6DCF-4275-0F89-A8A9-D0D7036943E2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40700E-C78F-6472-C340-EFB6CDDCF0BC}"/>
              </a:ext>
            </a:extLst>
          </p:cNvPr>
          <p:cNvGrpSpPr/>
          <p:nvPr/>
        </p:nvGrpSpPr>
        <p:grpSpPr>
          <a:xfrm>
            <a:off x="5111026" y="1798973"/>
            <a:ext cx="3225712" cy="3260035"/>
            <a:chOff x="1123718" y="1798982"/>
            <a:chExt cx="3225712" cy="3260035"/>
          </a:xfrm>
        </p:grpSpPr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30FA60CB-C812-059A-5235-0B65B7C0B17D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A457DF-820E-98E8-C249-593A87E5AAA0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4F4B875-10B2-B20C-F4D0-77BE3580373A}"/>
              </a:ext>
            </a:extLst>
          </p:cNvPr>
          <p:cNvSpPr/>
          <p:nvPr/>
        </p:nvSpPr>
        <p:spPr>
          <a:xfrm>
            <a:off x="1028475" y="3428995"/>
            <a:ext cx="8693623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9F0F36-D72E-28FA-7DE4-DC612D09609E}"/>
              </a:ext>
            </a:extLst>
          </p:cNvPr>
          <p:cNvGrpSpPr/>
          <p:nvPr/>
        </p:nvGrpSpPr>
        <p:grpSpPr>
          <a:xfrm>
            <a:off x="1219200" y="3105826"/>
            <a:ext cx="2674961" cy="1580235"/>
            <a:chOff x="1219200" y="3105826"/>
            <a:chExt cx="2674961" cy="158023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552EA5-7F45-A932-9253-CF40502EB17E}"/>
                </a:ext>
              </a:extLst>
            </p:cNvPr>
            <p:cNvSpPr txBox="1"/>
            <p:nvPr/>
          </p:nvSpPr>
          <p:spPr>
            <a:xfrm>
              <a:off x="1528549" y="3105826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332BE1-A2ED-3389-236B-35F6F2A6C173}"/>
                </a:ext>
              </a:extLst>
            </p:cNvPr>
            <p:cNvSpPr txBox="1"/>
            <p:nvPr/>
          </p:nvSpPr>
          <p:spPr>
            <a:xfrm>
              <a:off x="1219200" y="4039730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B050"/>
                  </a:solidFill>
                  <a:latin typeface="Tw Cen MT" panose="020B0602020104020603" pitchFamily="34" charset="0"/>
                </a:rPr>
                <a:t>Physics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3C65F2-52C8-205C-3F74-2F72689A7E97}"/>
              </a:ext>
            </a:extLst>
          </p:cNvPr>
          <p:cNvGrpSpPr/>
          <p:nvPr/>
        </p:nvGrpSpPr>
        <p:grpSpPr>
          <a:xfrm>
            <a:off x="5520611" y="2919349"/>
            <a:ext cx="2674961" cy="1665616"/>
            <a:chOff x="1219200" y="3343610"/>
            <a:chExt cx="2674961" cy="166561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F74B6C-5FF4-F720-665E-8FBE121AC36E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E6848C-1274-AAA5-0ABE-2C01FA217682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Mathematics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0E80073-E3D3-8083-54B4-F89180542280}"/>
              </a:ext>
            </a:extLst>
          </p:cNvPr>
          <p:cNvSpPr txBox="1"/>
          <p:nvPr/>
        </p:nvSpPr>
        <p:spPr>
          <a:xfrm>
            <a:off x="3894161" y="460739"/>
            <a:ext cx="616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w Cen MT" panose="020B0602020104020603" pitchFamily="34" charset="0"/>
              </a:rPr>
              <a:t>Information &amp; Communication Technology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D79D3C-4A9F-2D34-AAA4-D65DBCF19847}"/>
              </a:ext>
            </a:extLst>
          </p:cNvPr>
          <p:cNvGrpSpPr/>
          <p:nvPr/>
        </p:nvGrpSpPr>
        <p:grpSpPr>
          <a:xfrm>
            <a:off x="8650841" y="1798971"/>
            <a:ext cx="3225712" cy="3260035"/>
            <a:chOff x="1123718" y="1798982"/>
            <a:chExt cx="3225712" cy="3260035"/>
          </a:xfrm>
        </p:grpSpPr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0649D583-2A14-1138-5FB0-CF1C736FE771}"/>
                </a:ext>
              </a:extLst>
            </p:cNvPr>
            <p:cNvSpPr/>
            <p:nvPr/>
          </p:nvSpPr>
          <p:spPr>
            <a:xfrm>
              <a:off x="1123718" y="1798982"/>
              <a:ext cx="3225712" cy="3260035"/>
            </a:xfrm>
            <a:prstGeom prst="donut">
              <a:avLst>
                <a:gd name="adj" fmla="val 9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AAFF10F-3448-2558-5E07-9707CCB7BAD1}"/>
                </a:ext>
              </a:extLst>
            </p:cNvPr>
            <p:cNvSpPr/>
            <p:nvPr/>
          </p:nvSpPr>
          <p:spPr>
            <a:xfrm>
              <a:off x="1123718" y="3428998"/>
              <a:ext cx="3225712" cy="1630019"/>
            </a:xfrm>
            <a:custGeom>
              <a:avLst/>
              <a:gdLst>
                <a:gd name="connsiteX0" fmla="*/ 0 w 3225712"/>
                <a:gd name="connsiteY0" fmla="*/ 0 h 1630019"/>
                <a:gd name="connsiteX1" fmla="*/ 305185 w 3225712"/>
                <a:gd name="connsiteY1" fmla="*/ 0 h 1630019"/>
                <a:gd name="connsiteX2" fmla="*/ 305185 w 3225712"/>
                <a:gd name="connsiteY2" fmla="*/ 1 h 1630019"/>
                <a:gd name="connsiteX3" fmla="*/ 1612856 w 3225712"/>
                <a:gd name="connsiteY3" fmla="*/ 1324834 h 1630019"/>
                <a:gd name="connsiteX4" fmla="*/ 2920527 w 3225712"/>
                <a:gd name="connsiteY4" fmla="*/ 1 h 1630019"/>
                <a:gd name="connsiteX5" fmla="*/ 2920527 w 3225712"/>
                <a:gd name="connsiteY5" fmla="*/ 0 h 1630019"/>
                <a:gd name="connsiteX6" fmla="*/ 3225712 w 3225712"/>
                <a:gd name="connsiteY6" fmla="*/ 0 h 1630019"/>
                <a:gd name="connsiteX7" fmla="*/ 3225712 w 3225712"/>
                <a:gd name="connsiteY7" fmla="*/ 1 h 1630019"/>
                <a:gd name="connsiteX8" fmla="*/ 1612856 w 3225712"/>
                <a:gd name="connsiteY8" fmla="*/ 1630019 h 1630019"/>
                <a:gd name="connsiteX9" fmla="*/ 0 w 3225712"/>
                <a:gd name="connsiteY9" fmla="*/ 1 h 163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5712" h="1630019">
                  <a:moveTo>
                    <a:pt x="0" y="0"/>
                  </a:moveTo>
                  <a:lnTo>
                    <a:pt x="305185" y="0"/>
                  </a:lnTo>
                  <a:lnTo>
                    <a:pt x="305185" y="1"/>
                  </a:lnTo>
                  <a:cubicBezTo>
                    <a:pt x="305185" y="731686"/>
                    <a:pt x="890649" y="1324834"/>
                    <a:pt x="1612856" y="1324834"/>
                  </a:cubicBezTo>
                  <a:cubicBezTo>
                    <a:pt x="2335063" y="1324834"/>
                    <a:pt x="2920527" y="731686"/>
                    <a:pt x="2920527" y="1"/>
                  </a:cubicBezTo>
                  <a:lnTo>
                    <a:pt x="2920527" y="0"/>
                  </a:lnTo>
                  <a:lnTo>
                    <a:pt x="3225712" y="0"/>
                  </a:lnTo>
                  <a:lnTo>
                    <a:pt x="3225712" y="1"/>
                  </a:lnTo>
                  <a:cubicBezTo>
                    <a:pt x="3225712" y="900235"/>
                    <a:pt x="2503612" y="1630019"/>
                    <a:pt x="1612856" y="1630019"/>
                  </a:cubicBezTo>
                  <a:cubicBezTo>
                    <a:pt x="722100" y="1630019"/>
                    <a:pt x="0" y="900235"/>
                    <a:pt x="0" y="1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17F34CE-3084-3B7D-ED9C-319C901DB3D0}"/>
              </a:ext>
            </a:extLst>
          </p:cNvPr>
          <p:cNvSpPr/>
          <p:nvPr/>
        </p:nvSpPr>
        <p:spPr>
          <a:xfrm>
            <a:off x="8650841" y="3428979"/>
            <a:ext cx="3225712" cy="1630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5950217-6562-904A-62B6-257923657741}"/>
              </a:ext>
            </a:extLst>
          </p:cNvPr>
          <p:cNvGrpSpPr/>
          <p:nvPr/>
        </p:nvGrpSpPr>
        <p:grpSpPr>
          <a:xfrm>
            <a:off x="8862727" y="2919349"/>
            <a:ext cx="2674961" cy="1665616"/>
            <a:chOff x="1219200" y="3343610"/>
            <a:chExt cx="2674961" cy="166561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7D31C7-C806-3953-3E83-D1033EEC1E00}"/>
                </a:ext>
              </a:extLst>
            </p:cNvPr>
            <p:cNvSpPr txBox="1"/>
            <p:nvPr/>
          </p:nvSpPr>
          <p:spPr>
            <a:xfrm>
              <a:off x="1474181" y="3343610"/>
              <a:ext cx="2197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50%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FDC43E3-4D82-3BFE-2597-7BC55F480BE6}"/>
                </a:ext>
              </a:extLst>
            </p:cNvPr>
            <p:cNvSpPr txBox="1"/>
            <p:nvPr/>
          </p:nvSpPr>
          <p:spPr>
            <a:xfrm>
              <a:off x="1219200" y="4362895"/>
              <a:ext cx="2674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8" presetClass="emp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Emon Ikram</dc:creator>
  <cp:lastModifiedBy>Emon Ikram</cp:lastModifiedBy>
  <cp:revision>1</cp:revision>
  <dcterms:created xsi:type="dcterms:W3CDTF">2022-12-13T18:28:28Z</dcterms:created>
  <dcterms:modified xsi:type="dcterms:W3CDTF">2022-12-13T18:28:40Z</dcterms:modified>
</cp:coreProperties>
</file>