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75BD-8DEE-C5A1-62B0-24F4763E4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5013B-1F54-6C0E-F562-24812E829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DCFCD-C050-2A04-9BC7-CA6E74AB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8447-A688-49CF-BC5C-989FF937591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EE397-49E8-B950-FECF-8B9D670D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D37BF-3825-3BD2-4D48-7300C3B6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AC83-50F1-4E86-99F3-6C7889AE6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5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0D51-4685-1DA4-6ADE-F5F9D745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BDF49-BCDB-4D63-7D9C-BB1C8087E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2F1E5-714C-EBEF-D04A-E4E24E39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8447-A688-49CF-BC5C-989FF937591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C8D92-A321-D470-FA62-FEA0B5009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EC7C-DB95-5E7F-C3C5-ABEBF6F2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AC83-50F1-4E86-99F3-6C7889AE6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1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DB3F80-58BF-3E05-F252-31225F0D6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D2A9A-356F-DD23-1C56-FC29E76FF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B82A4-DB90-6056-17B9-1F6996F1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8447-A688-49CF-BC5C-989FF937591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5D4CF-DEB6-C0AF-23C4-3F43BB6D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D026B-7FFC-1C95-0187-321DBDB3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AC83-50F1-4E86-99F3-6C7889AE6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2B14-B3BA-E774-8850-CEF3427C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DED6C-20EB-FB15-053A-0B3F407E7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96D46-E6A5-ECD1-7FA3-16C428BB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8447-A688-49CF-BC5C-989FF937591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05E0B-5E73-807A-66A6-9B08E187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5F320-68BA-0C07-80F2-59A25EE7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AC83-50F1-4E86-99F3-6C7889AE6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4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6F19-6531-FB78-5CF7-D43351B74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62001-699B-FC6C-D514-CBDE6BC76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892A3-EBD2-FEAF-BCE8-6AE36163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8447-A688-49CF-BC5C-989FF937591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74AC9-4E06-821D-DF8F-4BA6E4FF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87558-C735-8F1C-9E8E-0BF2A7FC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AC83-50F1-4E86-99F3-6C7889AE6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6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EB4B-2AE4-AFA1-1E34-85740172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931E-1FD0-7592-117B-3D8FDD058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3BD8F-2281-AB5A-9A10-BCFB14E77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AFCE6-70DD-DC9E-FADE-8EB3A4AE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8447-A688-49CF-BC5C-989FF937591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2903C-73D8-6C1E-5A1C-3291F994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C926A-97AF-DC21-9B1A-1A4F601A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AC83-50F1-4E86-99F3-6C7889AE6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3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4EDAA-8050-AA7D-DADF-ED065C89A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8E707-AFE7-B175-A78E-671A3EB38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0F06E-409D-82EC-6B51-5F5E96CE9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C59E5-F9ED-3B47-2CFF-11EF885A1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3A447-D6D6-6CE3-7D22-B6DE247EF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5E9E7-33CA-6F09-B689-13763288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8447-A688-49CF-BC5C-989FF937591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CBBEA-C050-1B3D-D932-9DAAE901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96C74-E625-70CF-5C28-855E8892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AC83-50F1-4E86-99F3-6C7889AE6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7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1B19-881D-FE18-57BD-AC011937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80F3-2C8A-3A3E-8F48-32412117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8447-A688-49CF-BC5C-989FF937591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615E0-191F-BF89-F17F-D99D5424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545B6-7E1A-77BE-E0ED-C4D1B155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AC83-50F1-4E86-99F3-6C7889AE6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0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CE7EC-CAA3-6BA5-CAF6-E33313C0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8447-A688-49CF-BC5C-989FF937591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F4D11-9CD8-90D4-CB32-C65022EE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D19CC-1600-46BF-E7EC-05D69201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AC83-50F1-4E86-99F3-6C7889AE6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2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B1F9-BC30-3753-07F9-F13218B5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D880E-F396-EA3B-93D6-172CDA18C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1E1F1-C319-5029-A033-4D1198939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12DDA-65E2-0995-80B3-9638F5BA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8447-A688-49CF-BC5C-989FF937591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5C101-FF0D-15FD-C80E-D738E81D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20009-0455-682E-5802-BA1016E4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AC83-50F1-4E86-99F3-6C7889AE6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3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58DE-5791-DDD0-F308-AA215421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012CD-1503-565A-3423-A2FA3DB63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BE045-18E1-2F30-0731-10EC477CD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4E221-24CA-5C97-4BB2-B9D239BA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8447-A688-49CF-BC5C-989FF937591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2F976-977E-25C9-8A0D-347D6DBD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F40DD-523C-1805-B16F-097E95A6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AAC83-50F1-4E86-99F3-6C7889AE6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5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1989F-9D00-447C-BA95-7DC5E83A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89596-E669-0A08-0B77-C912F9AAA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FD1D0-C4CA-DA5A-BA47-419431A84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8447-A688-49CF-BC5C-989FF937591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9D67A-84CF-1939-B477-705C1704C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31D83-2E75-0902-D061-442822FAC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AAC83-50F1-4E86-99F3-6C7889AE6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6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F9C440C-546C-0B51-7FE2-452AB04C05F7}"/>
              </a:ext>
            </a:extLst>
          </p:cNvPr>
          <p:cNvGrpSpPr/>
          <p:nvPr/>
        </p:nvGrpSpPr>
        <p:grpSpPr>
          <a:xfrm>
            <a:off x="4228002" y="2262805"/>
            <a:ext cx="3225712" cy="3260035"/>
            <a:chOff x="1123718" y="1798982"/>
            <a:chExt cx="3225712" cy="3260035"/>
          </a:xfrm>
        </p:grpSpPr>
        <p:sp>
          <p:nvSpPr>
            <p:cNvPr id="9" name="Circle: Hollow 8">
              <a:extLst>
                <a:ext uri="{FF2B5EF4-FFF2-40B4-BE49-F238E27FC236}">
                  <a16:creationId xmlns:a16="http://schemas.microsoft.com/office/drawing/2014/main" id="{F27FA580-EF4C-7A45-EFC8-88F8AEFA14D8}"/>
                </a:ext>
              </a:extLst>
            </p:cNvPr>
            <p:cNvSpPr/>
            <p:nvPr/>
          </p:nvSpPr>
          <p:spPr>
            <a:xfrm>
              <a:off x="1123718" y="1798982"/>
              <a:ext cx="3225712" cy="3260035"/>
            </a:xfrm>
            <a:prstGeom prst="donut">
              <a:avLst>
                <a:gd name="adj" fmla="val 94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5663C86-DA33-C306-9E3B-CCE767201B5B}"/>
                </a:ext>
              </a:extLst>
            </p:cNvPr>
            <p:cNvSpPr/>
            <p:nvPr/>
          </p:nvSpPr>
          <p:spPr>
            <a:xfrm>
              <a:off x="1123718" y="3428998"/>
              <a:ext cx="3225712" cy="1630019"/>
            </a:xfrm>
            <a:custGeom>
              <a:avLst/>
              <a:gdLst>
                <a:gd name="connsiteX0" fmla="*/ 0 w 3225712"/>
                <a:gd name="connsiteY0" fmla="*/ 0 h 1630019"/>
                <a:gd name="connsiteX1" fmla="*/ 305185 w 3225712"/>
                <a:gd name="connsiteY1" fmla="*/ 0 h 1630019"/>
                <a:gd name="connsiteX2" fmla="*/ 305185 w 3225712"/>
                <a:gd name="connsiteY2" fmla="*/ 1 h 1630019"/>
                <a:gd name="connsiteX3" fmla="*/ 1612856 w 3225712"/>
                <a:gd name="connsiteY3" fmla="*/ 1324834 h 1630019"/>
                <a:gd name="connsiteX4" fmla="*/ 2920527 w 3225712"/>
                <a:gd name="connsiteY4" fmla="*/ 1 h 1630019"/>
                <a:gd name="connsiteX5" fmla="*/ 2920527 w 3225712"/>
                <a:gd name="connsiteY5" fmla="*/ 0 h 1630019"/>
                <a:gd name="connsiteX6" fmla="*/ 3225712 w 3225712"/>
                <a:gd name="connsiteY6" fmla="*/ 0 h 1630019"/>
                <a:gd name="connsiteX7" fmla="*/ 3225712 w 3225712"/>
                <a:gd name="connsiteY7" fmla="*/ 1 h 1630019"/>
                <a:gd name="connsiteX8" fmla="*/ 1612856 w 3225712"/>
                <a:gd name="connsiteY8" fmla="*/ 1630019 h 1630019"/>
                <a:gd name="connsiteX9" fmla="*/ 0 w 3225712"/>
                <a:gd name="connsiteY9" fmla="*/ 1 h 16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5712" h="1630019">
                  <a:moveTo>
                    <a:pt x="0" y="0"/>
                  </a:moveTo>
                  <a:lnTo>
                    <a:pt x="305185" y="0"/>
                  </a:lnTo>
                  <a:lnTo>
                    <a:pt x="305185" y="1"/>
                  </a:lnTo>
                  <a:cubicBezTo>
                    <a:pt x="305185" y="731686"/>
                    <a:pt x="890649" y="1324834"/>
                    <a:pt x="1612856" y="1324834"/>
                  </a:cubicBezTo>
                  <a:cubicBezTo>
                    <a:pt x="2335063" y="1324834"/>
                    <a:pt x="2920527" y="731686"/>
                    <a:pt x="2920527" y="1"/>
                  </a:cubicBezTo>
                  <a:lnTo>
                    <a:pt x="2920527" y="0"/>
                  </a:lnTo>
                  <a:lnTo>
                    <a:pt x="3225712" y="0"/>
                  </a:lnTo>
                  <a:lnTo>
                    <a:pt x="3225712" y="1"/>
                  </a:lnTo>
                  <a:cubicBezTo>
                    <a:pt x="3225712" y="900235"/>
                    <a:pt x="2503612" y="1630019"/>
                    <a:pt x="1612856" y="1630019"/>
                  </a:cubicBezTo>
                  <a:cubicBezTo>
                    <a:pt x="722100" y="1630019"/>
                    <a:pt x="0" y="900235"/>
                    <a:pt x="0" y="1"/>
                  </a:cubicBezTo>
                  <a:close/>
                </a:path>
              </a:pathLst>
            </a:cu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3ECAF50-70F4-B20D-64FB-2B11AE946461}"/>
              </a:ext>
            </a:extLst>
          </p:cNvPr>
          <p:cNvSpPr/>
          <p:nvPr/>
        </p:nvSpPr>
        <p:spPr>
          <a:xfrm>
            <a:off x="4123342" y="3892820"/>
            <a:ext cx="3435031" cy="1630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146693-CC6D-3188-41B6-281B4C73180B}"/>
              </a:ext>
            </a:extLst>
          </p:cNvPr>
          <p:cNvGrpSpPr/>
          <p:nvPr/>
        </p:nvGrpSpPr>
        <p:grpSpPr>
          <a:xfrm>
            <a:off x="4503376" y="3749131"/>
            <a:ext cx="2674961" cy="1391481"/>
            <a:chOff x="1219200" y="3164226"/>
            <a:chExt cx="2674961" cy="139148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DE9BCC-1143-8929-1D3E-AF48004B87B0}"/>
                </a:ext>
              </a:extLst>
            </p:cNvPr>
            <p:cNvSpPr txBox="1"/>
            <p:nvPr/>
          </p:nvSpPr>
          <p:spPr>
            <a:xfrm>
              <a:off x="1458035" y="3164226"/>
              <a:ext cx="2197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50%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C49A79-A81A-9089-995D-4D84D88EF753}"/>
                </a:ext>
              </a:extLst>
            </p:cNvPr>
            <p:cNvSpPr txBox="1"/>
            <p:nvPr/>
          </p:nvSpPr>
          <p:spPr>
            <a:xfrm>
              <a:off x="1219200" y="3909376"/>
              <a:ext cx="2674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Chemistry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943EF85-13E1-0C5C-2322-CE1A565CF679}"/>
              </a:ext>
            </a:extLst>
          </p:cNvPr>
          <p:cNvSpPr txBox="1"/>
          <p:nvPr/>
        </p:nvSpPr>
        <p:spPr>
          <a:xfrm>
            <a:off x="3730412" y="702365"/>
            <a:ext cx="4220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w Cen MT" panose="020B0602020104020603" pitchFamily="34" charset="0"/>
              </a:rPr>
              <a:t>Chemistry</a:t>
            </a:r>
          </a:p>
        </p:txBody>
      </p:sp>
    </p:spTree>
    <p:extLst>
      <p:ext uri="{BB962C8B-B14F-4D97-AF65-F5344CB8AC3E}">
        <p14:creationId xmlns:p14="http://schemas.microsoft.com/office/powerpoint/2010/main" val="336638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8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Emon Ikram</dc:creator>
  <cp:lastModifiedBy>Emon Ikram</cp:lastModifiedBy>
  <cp:revision>1</cp:revision>
  <dcterms:created xsi:type="dcterms:W3CDTF">2022-12-13T18:26:52Z</dcterms:created>
  <dcterms:modified xsi:type="dcterms:W3CDTF">2022-12-13T18:27:00Z</dcterms:modified>
</cp:coreProperties>
</file>