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3336-8126-9DCB-25FE-DC16BDF5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EE38-9B02-6830-90B6-1B6669314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BC97-DC0B-3DF3-376B-F2BAF309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77F7-1C62-155D-6FB1-8699CF53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B7A6B-9201-A7BD-2D8C-9934D80B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53A6-E95F-3E64-7D77-CD6E3810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0529F-DF26-5540-9655-0746F6EB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AD3E-A595-AFAA-B792-E34FE22C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34E9-11A4-7F54-315C-1E653A88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BC348-F0B4-7272-2999-AC198CCA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F2EBD-301C-E798-FEE2-749906AB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EDC6B-65C5-0DB3-93F8-35A1F787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F2D7-5963-68CA-5138-D0251B06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ACED-90F8-9BAC-0057-10AD2F1F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2293-F9F2-73B5-AC10-009C8734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D2B-A1D9-0139-A9F5-357EDDAA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232-43C0-F446-7007-C8464FF8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813E-8EA4-3CCE-0824-D44C8E41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6BEF-9263-64C3-19F5-953B7067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FAEE-8B0F-80B5-2C20-DF67DB8D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52F3-46BB-5635-CF67-6EA4B294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A965E-8ED3-36B0-6B10-50F7D142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8E03-AAE2-E621-42C2-3D139107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4447D-7E29-B42C-4A0A-8EEE5177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FA83-291D-10C6-6844-9660BC81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7960-36C0-A3D9-185C-B9AB1242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0A64-8CEC-3BE7-C614-625409E80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2095D-12F6-1022-0358-81AC7D3C7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2196D-B316-1C42-5C87-14483402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F2B0-33FA-CA7B-6C3D-13078702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7376B-6AA2-8292-1BBC-75859384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58E8-694B-DB56-2CF2-B94BC6AA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CC68-25B7-8031-7FE2-E901C4407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A31ED-E206-C15C-7C5A-ABB1F56A3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9C2A5-B056-E37A-4E47-C30AD726B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0917C-05D3-E989-D1F0-1DF51A95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F1300-0E1B-7C01-925C-95DC2F01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5E369-8C43-BA74-7481-C339A470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6CF7F-0B84-96E2-9983-F6149049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5FD0-3859-46A3-08ED-4348E136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D6787-4E12-17FF-2708-1FFE8983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83264-8000-DA77-1DFA-716FC247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F3B3C-8C41-9A10-A08A-3059DEE2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72611-0D7A-941B-A525-0A2EC31E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67DBE-E9AF-1784-D219-AA18D784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1720B-12F0-ED1B-BB19-75760090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85C1-34E3-D055-204B-C9E31D58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036F-259C-E1FF-DA76-DC1FD1DA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7AB3E-DB19-2734-A39D-E1667DAFF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652BF-75CC-8FA6-D5E3-2A19717C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93A3D-4D5E-B601-D469-BA9084C4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C6047-5593-8D78-0B8A-8A5DCA44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2122-C8D2-F21B-AC85-7D0349EA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F88F0-6AF0-B7BA-F0D7-AC869B25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4DB29-B2DF-0C8A-E863-681A2894D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8A594-E1C4-0C93-4C71-2BA5BDE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9293-8A1B-0E89-7FC1-AD999755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9258-DA5B-B3DF-A684-4AF8AC4F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573DC-EBDF-DC0E-A8F6-E26F0BCC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B8C8-8706-D75C-A97D-FE91DDCE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00BD-CC1F-1877-0223-BBBE9F391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5F00-ECB9-4D15-B1E3-E3F44D316971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9C3E-B127-14E9-2B43-2D7921FA7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B672-D669-E005-4BB4-D40F7FE67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B1CD-2C81-4B08-A384-29BB19D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FB15FD-769E-CA83-65E0-9E9EA38D303D}"/>
              </a:ext>
            </a:extLst>
          </p:cNvPr>
          <p:cNvGrpSpPr/>
          <p:nvPr/>
        </p:nvGrpSpPr>
        <p:grpSpPr>
          <a:xfrm>
            <a:off x="1123718" y="1798982"/>
            <a:ext cx="3225712" cy="3260035"/>
            <a:chOff x="1123718" y="1798982"/>
            <a:chExt cx="3225712" cy="3260035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DF3EAC32-3975-9765-A484-3E7C3EC7FB2E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E6C540-0BCD-92C9-2911-1368F1861527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4C4406-2519-D1C4-7C57-DEC29FDDB2BF}"/>
              </a:ext>
            </a:extLst>
          </p:cNvPr>
          <p:cNvGrpSpPr/>
          <p:nvPr/>
        </p:nvGrpSpPr>
        <p:grpSpPr>
          <a:xfrm>
            <a:off x="6096000" y="1798980"/>
            <a:ext cx="3225712" cy="3260035"/>
            <a:chOff x="1123718" y="1798982"/>
            <a:chExt cx="3225712" cy="3260035"/>
          </a:xfrm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D3BFC7B7-79D6-1B7A-0EF2-2A3EB27927AD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DECA26-22AB-E52B-F8F9-F5F54B4A6A74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8E58816-E093-8C86-2B1D-BF8E6A40998D}"/>
              </a:ext>
            </a:extLst>
          </p:cNvPr>
          <p:cNvSpPr/>
          <p:nvPr/>
        </p:nvSpPr>
        <p:spPr>
          <a:xfrm>
            <a:off x="1028475" y="3428995"/>
            <a:ext cx="8693623" cy="163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DFC753-0E0C-DB57-6E99-5BC83F03DB7A}"/>
              </a:ext>
            </a:extLst>
          </p:cNvPr>
          <p:cNvGrpSpPr/>
          <p:nvPr/>
        </p:nvGrpSpPr>
        <p:grpSpPr>
          <a:xfrm>
            <a:off x="1219200" y="3105826"/>
            <a:ext cx="2674961" cy="1580235"/>
            <a:chOff x="1219200" y="3105826"/>
            <a:chExt cx="2674961" cy="15802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6A96BE-D927-56CA-BDD7-09B3BAC6C55E}"/>
                </a:ext>
              </a:extLst>
            </p:cNvPr>
            <p:cNvSpPr txBox="1"/>
            <p:nvPr/>
          </p:nvSpPr>
          <p:spPr>
            <a:xfrm>
              <a:off x="1528549" y="3105826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60%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848A9-942B-0D30-015F-2665E57B325C}"/>
                </a:ext>
              </a:extLst>
            </p:cNvPr>
            <p:cNvSpPr txBox="1"/>
            <p:nvPr/>
          </p:nvSpPr>
          <p:spPr>
            <a:xfrm>
              <a:off x="1219200" y="4039730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Physics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78682C-DCAD-8CBE-1A31-59A3C519F28F}"/>
              </a:ext>
            </a:extLst>
          </p:cNvPr>
          <p:cNvGrpSpPr/>
          <p:nvPr/>
        </p:nvGrpSpPr>
        <p:grpSpPr>
          <a:xfrm>
            <a:off x="6371375" y="3020444"/>
            <a:ext cx="2674961" cy="1665616"/>
            <a:chOff x="1219200" y="3343610"/>
            <a:chExt cx="2674961" cy="166561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554C7E-30C9-4C14-6481-B93A8D62F015}"/>
                </a:ext>
              </a:extLst>
            </p:cNvPr>
            <p:cNvSpPr txBox="1"/>
            <p:nvPr/>
          </p:nvSpPr>
          <p:spPr>
            <a:xfrm>
              <a:off x="1474181" y="3343610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60%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4FCBEB-0E43-8CC4-2B86-6591A00A0E77}"/>
                </a:ext>
              </a:extLst>
            </p:cNvPr>
            <p:cNvSpPr txBox="1"/>
            <p:nvPr/>
          </p:nvSpPr>
          <p:spPr>
            <a:xfrm>
              <a:off x="1219200" y="4362895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Mathematics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A98A944-BA6C-E1A7-2E0D-DD81AEB8C934}"/>
              </a:ext>
            </a:extLst>
          </p:cNvPr>
          <p:cNvSpPr txBox="1"/>
          <p:nvPr/>
        </p:nvSpPr>
        <p:spPr>
          <a:xfrm>
            <a:off x="3725839" y="545393"/>
            <a:ext cx="5320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 Cen MT" panose="020B0602020104020603" pitchFamily="34" charset="0"/>
              </a:rPr>
              <a:t>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3644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Ikram</dc:creator>
  <cp:lastModifiedBy>Emon Ikram</cp:lastModifiedBy>
  <cp:revision>1</cp:revision>
  <dcterms:created xsi:type="dcterms:W3CDTF">2022-12-13T18:26:29Z</dcterms:created>
  <dcterms:modified xsi:type="dcterms:W3CDTF">2022-12-13T18:26:37Z</dcterms:modified>
</cp:coreProperties>
</file>