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5975-035B-948F-A019-020AB39ED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11F6A-3081-2150-3718-1A5089BB7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4DF24-9261-0B7A-1F3E-2D022A064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4BF47-494D-CF0A-0BB6-7163D1D4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1440E-91DA-999F-9F5D-F0E8B610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0567-A9F7-E896-0BFE-6E8E71B1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5879F-1123-037C-7042-87CFC7505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686E5-6A5F-D8BD-EA43-4B1A57AD2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D694A-C8DA-8882-F2B0-7F5B8C99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08ED1-6184-4725-7E1F-A804EAAB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210DD-8204-BF84-C1CB-BA2D8C367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FAC6D-9512-F3AF-94B9-FE7BDCB65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E07A5-A41D-9AE9-0B62-06A55701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37F33-C98C-6B08-D340-4EDFA9F8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765CC-A135-0173-09C8-9EA4A0F4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14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996A2-CF7E-2B46-D767-E43A4B4F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DAEED-87E9-5218-5CF6-C718F1F75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D93A3-BFEF-A514-7657-28EECC78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15628-21AC-5C0C-898A-64CC2A79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F9399-9D00-7456-E9BB-9F01099E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6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B717B-CB24-21EA-2398-A45CEC941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35FED-7510-7D0A-DEB5-AC06FD1D9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F5E1E-6724-5DF6-F605-34FDE7F1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1360B-D296-DEEC-96FD-5150A194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46660-63FF-3DD8-E7AF-D209624D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2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71E0-9510-3E51-6C10-FA002808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EFEE2-F634-4537-320A-3786C3FC6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6C304-B7D2-193B-46D0-F2947FE21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E3CB7-C8B1-981C-B80D-3DE6B4918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7FB4F-C4DD-EEE9-B58B-7328ED176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42B52-BFAB-CEF4-108E-5D2E7623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5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C6B5-A807-4768-04C9-46E8E6ECF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438CA-CA0D-BD0A-1CB6-74C5055E6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C3D7B-BCBC-751C-3D2A-4A30FD724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ABF5D2-3BD8-B5C4-9AAB-5BED83F20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5D300-E301-D9F8-E9C9-BE68295C6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65296A-515B-7CE8-5CA6-4DD4F8EB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92468-FF64-7AC6-2010-366DFB939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F52FED-09BF-45A4-07E7-340A72D8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5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8F46-AB88-3D36-5D8B-E9156D1E9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12566-4AE7-E0EC-A003-B01B0A13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6443D-4D38-FC74-6301-933D9963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26EDC-E200-1C42-4A0E-345C30A1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8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FE9948-1F78-4FFE-3E9E-8B5EA7E16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111592-701E-5F94-4DCC-01C6AB20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191EA-6E8C-0BC3-D3ED-F8E7A213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7AD5-41D8-4CC1-E035-38CD390CE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1BCD5-4B1B-1DB7-929D-CEFB6CE7E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EC32B-F937-01A7-E72B-F85E678D9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E4CE3-A441-D108-7EBE-14A1733A8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E71C7-5056-7DB4-5DBD-9F8B1A18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F6F79-9D65-1DAE-87C9-5BECE3DE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9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90DF-5B57-3D0E-5D88-22E895A9A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2EFC7-C6F8-5075-618A-C37C86922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379AE-687F-7DF1-F164-20FFE749F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5201D-35C1-7BD7-3CC9-8E8D989F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20BAF-F7B1-A72C-3620-876F9AB7F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ECC06-1111-543A-AE25-A7990718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7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219B72-5D87-4427-C062-040722EDF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8FCFE-938D-66C1-5288-9628CB895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AC160-671E-88F5-B7AE-107963A2F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16161-624A-4A4A-8E8D-F5C858045D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EE241-D414-0EDD-6ADD-0922CDE90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88FF2-DFED-DE5F-1B19-A35B0D8FF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9F816-ED6C-4B58-8952-65CF4A66C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2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5F6FAED3-07FB-567F-5FAD-FFB0245C5296}"/>
              </a:ext>
            </a:extLst>
          </p:cNvPr>
          <p:cNvGrpSpPr/>
          <p:nvPr/>
        </p:nvGrpSpPr>
        <p:grpSpPr>
          <a:xfrm>
            <a:off x="4084886" y="2262808"/>
            <a:ext cx="3225712" cy="3260035"/>
            <a:chOff x="1123718" y="1798982"/>
            <a:chExt cx="3225712" cy="3260035"/>
          </a:xfrm>
        </p:grpSpPr>
        <p:sp>
          <p:nvSpPr>
            <p:cNvPr id="48" name="Circle: Hollow 47">
              <a:extLst>
                <a:ext uri="{FF2B5EF4-FFF2-40B4-BE49-F238E27FC236}">
                  <a16:creationId xmlns:a16="http://schemas.microsoft.com/office/drawing/2014/main" id="{44CF8628-05B7-7F8E-9869-75411F9E2196}"/>
                </a:ext>
              </a:extLst>
            </p:cNvPr>
            <p:cNvSpPr/>
            <p:nvPr/>
          </p:nvSpPr>
          <p:spPr>
            <a:xfrm>
              <a:off x="1123718" y="1798982"/>
              <a:ext cx="3225712" cy="3260035"/>
            </a:xfrm>
            <a:prstGeom prst="donut">
              <a:avLst>
                <a:gd name="adj" fmla="val 946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F7C6DCF-4275-0F89-A8A9-D0D7036943E2}"/>
                </a:ext>
              </a:extLst>
            </p:cNvPr>
            <p:cNvSpPr/>
            <p:nvPr/>
          </p:nvSpPr>
          <p:spPr>
            <a:xfrm>
              <a:off x="1123718" y="3428998"/>
              <a:ext cx="3225712" cy="1630019"/>
            </a:xfrm>
            <a:custGeom>
              <a:avLst/>
              <a:gdLst>
                <a:gd name="connsiteX0" fmla="*/ 0 w 3225712"/>
                <a:gd name="connsiteY0" fmla="*/ 0 h 1630019"/>
                <a:gd name="connsiteX1" fmla="*/ 305185 w 3225712"/>
                <a:gd name="connsiteY1" fmla="*/ 0 h 1630019"/>
                <a:gd name="connsiteX2" fmla="*/ 305185 w 3225712"/>
                <a:gd name="connsiteY2" fmla="*/ 1 h 1630019"/>
                <a:gd name="connsiteX3" fmla="*/ 1612856 w 3225712"/>
                <a:gd name="connsiteY3" fmla="*/ 1324834 h 1630019"/>
                <a:gd name="connsiteX4" fmla="*/ 2920527 w 3225712"/>
                <a:gd name="connsiteY4" fmla="*/ 1 h 1630019"/>
                <a:gd name="connsiteX5" fmla="*/ 2920527 w 3225712"/>
                <a:gd name="connsiteY5" fmla="*/ 0 h 1630019"/>
                <a:gd name="connsiteX6" fmla="*/ 3225712 w 3225712"/>
                <a:gd name="connsiteY6" fmla="*/ 0 h 1630019"/>
                <a:gd name="connsiteX7" fmla="*/ 3225712 w 3225712"/>
                <a:gd name="connsiteY7" fmla="*/ 1 h 1630019"/>
                <a:gd name="connsiteX8" fmla="*/ 1612856 w 3225712"/>
                <a:gd name="connsiteY8" fmla="*/ 1630019 h 1630019"/>
                <a:gd name="connsiteX9" fmla="*/ 0 w 3225712"/>
                <a:gd name="connsiteY9" fmla="*/ 1 h 163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5712" h="1630019">
                  <a:moveTo>
                    <a:pt x="0" y="0"/>
                  </a:moveTo>
                  <a:lnTo>
                    <a:pt x="305185" y="0"/>
                  </a:lnTo>
                  <a:lnTo>
                    <a:pt x="305185" y="1"/>
                  </a:lnTo>
                  <a:cubicBezTo>
                    <a:pt x="305185" y="731686"/>
                    <a:pt x="890649" y="1324834"/>
                    <a:pt x="1612856" y="1324834"/>
                  </a:cubicBezTo>
                  <a:cubicBezTo>
                    <a:pt x="2335063" y="1324834"/>
                    <a:pt x="2920527" y="731686"/>
                    <a:pt x="2920527" y="1"/>
                  </a:cubicBezTo>
                  <a:lnTo>
                    <a:pt x="2920527" y="0"/>
                  </a:lnTo>
                  <a:lnTo>
                    <a:pt x="3225712" y="0"/>
                  </a:lnTo>
                  <a:lnTo>
                    <a:pt x="3225712" y="1"/>
                  </a:lnTo>
                  <a:cubicBezTo>
                    <a:pt x="3225712" y="900235"/>
                    <a:pt x="2503612" y="1630019"/>
                    <a:pt x="1612856" y="1630019"/>
                  </a:cubicBezTo>
                  <a:cubicBezTo>
                    <a:pt x="722100" y="1630019"/>
                    <a:pt x="0" y="900235"/>
                    <a:pt x="0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C4F4B875-10B2-B20C-F4D0-77BE3580373A}"/>
              </a:ext>
            </a:extLst>
          </p:cNvPr>
          <p:cNvSpPr/>
          <p:nvPr/>
        </p:nvSpPr>
        <p:spPr>
          <a:xfrm>
            <a:off x="1585066" y="3873029"/>
            <a:ext cx="8693623" cy="1630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19F0F36-D72E-28FA-7DE4-DC612D09609E}"/>
              </a:ext>
            </a:extLst>
          </p:cNvPr>
          <p:cNvGrpSpPr/>
          <p:nvPr/>
        </p:nvGrpSpPr>
        <p:grpSpPr>
          <a:xfrm>
            <a:off x="4200939" y="3478779"/>
            <a:ext cx="2674961" cy="1580235"/>
            <a:chOff x="1219200" y="3105826"/>
            <a:chExt cx="2674961" cy="1580235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C552EA5-7F45-A932-9253-CF40502EB17E}"/>
                </a:ext>
              </a:extLst>
            </p:cNvPr>
            <p:cNvSpPr txBox="1"/>
            <p:nvPr/>
          </p:nvSpPr>
          <p:spPr>
            <a:xfrm>
              <a:off x="1528549" y="3105826"/>
              <a:ext cx="2197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B050"/>
                  </a:solidFill>
                  <a:latin typeface="Tw Cen MT" panose="020B0602020104020603" pitchFamily="34" charset="0"/>
                </a:rPr>
                <a:t>70%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332BE1-A2ED-3389-236B-35F6F2A6C173}"/>
                </a:ext>
              </a:extLst>
            </p:cNvPr>
            <p:cNvSpPr txBox="1"/>
            <p:nvPr/>
          </p:nvSpPr>
          <p:spPr>
            <a:xfrm>
              <a:off x="1219200" y="4039730"/>
              <a:ext cx="2674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B050"/>
                  </a:solidFill>
                  <a:latin typeface="Tw Cen MT" panose="020B0602020104020603" pitchFamily="34" charset="0"/>
                </a:rPr>
                <a:t>English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0E80073-E3D3-8083-54B4-F89180542280}"/>
              </a:ext>
            </a:extLst>
          </p:cNvPr>
          <p:cNvSpPr txBox="1"/>
          <p:nvPr/>
        </p:nvSpPr>
        <p:spPr>
          <a:xfrm>
            <a:off x="5020596" y="573224"/>
            <a:ext cx="6164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w Cen MT" panose="020B0602020104020603" pitchFamily="34" charset="0"/>
              </a:rPr>
              <a:t>English</a:t>
            </a:r>
          </a:p>
        </p:txBody>
      </p:sp>
    </p:spTree>
    <p:extLst>
      <p:ext uri="{BB962C8B-B14F-4D97-AF65-F5344CB8AC3E}">
        <p14:creationId xmlns:p14="http://schemas.microsoft.com/office/powerpoint/2010/main" val="28865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9000000">
                                      <p:cBhvr>
                                        <p:cTn id="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Emon Ikram</dc:creator>
  <cp:lastModifiedBy>Emon Ikram</cp:lastModifiedBy>
  <cp:revision>6</cp:revision>
  <dcterms:created xsi:type="dcterms:W3CDTF">2022-12-13T18:33:36Z</dcterms:created>
  <dcterms:modified xsi:type="dcterms:W3CDTF">2022-12-13T18:43:31Z</dcterms:modified>
</cp:coreProperties>
</file>