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5975-035B-948F-A019-020AB39E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1F6A-3081-2150-3718-1A5089BB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F24-9261-0B7A-1F3E-2D022A06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BF47-494D-CF0A-0BB6-7163D1D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0E-91DA-999F-9F5D-F0E8B61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567-A9F7-E896-0BFE-6E8E71B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879F-1123-037C-7042-87CFC75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86E5-6A5F-D8BD-EA43-4B1A57A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694A-C8DA-8882-F2B0-7F5B8C9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ED1-6184-4725-7E1F-A804EAA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10DD-8204-BF84-C1CB-BA2D8C3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AC6D-9512-F3AF-94B9-FE7BDCB6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07A5-A41D-9AE9-0B62-06A5570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F33-C98C-6B08-D340-4EDFA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65CC-A135-0173-09C8-9EA4A0F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6A2-CF7E-2B46-D767-E43A4B4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EED-87E9-5218-5CF6-C718F1F7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3A3-BFEF-A514-7657-28EECC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5628-21AC-5C0C-898A-64CC2A7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9399-9D00-7456-E9BB-9F01099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717B-CB24-21EA-2398-A45CEC94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5FED-7510-7D0A-DEB5-AC06FD1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E1E-6724-5DF6-F605-34FDE7F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60B-D296-DEEC-96FD-5150A19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60-63FF-3DD8-E7AF-D209624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1E0-9510-3E51-6C10-FA0028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EE2-F634-4537-320A-3786C3FC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C304-B7D2-193B-46D0-F2947FE2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3CB7-C8B1-981C-B80D-3DE6B49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FB4F-C4DD-EEE9-B58B-7328ED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2B52-BFAB-CEF4-108E-5D2E762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6B5-A807-4768-04C9-46E8E6E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38CA-CA0D-BD0A-1CB6-74C5055E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3D7B-BCBC-751C-3D2A-4A30FD72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F5D2-3BD8-B5C4-9AAB-5BED83F2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D300-E301-D9F8-E9C9-BE68295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296A-515B-7CE8-5CA6-4DD4F8E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92468-FF64-7AC6-2010-366DFB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2FED-09BF-45A4-07E7-340A72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F46-AB88-3D36-5D8B-E9156D1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2566-4AE7-E0EC-A003-B01B0A1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6443D-4D38-FC74-6301-933D996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6EDC-E200-1C42-4A0E-345C30A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9948-1F78-4FFE-3E9E-8B5EA7E1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11592-701E-5F94-4DCC-01C6AB2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91EA-6E8C-0BC3-D3ED-F8E7A21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D5-41D8-4CC1-E035-38CD390C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CD5-4B1B-1DB7-929D-CEFB6CE7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32B-F937-01A7-E72B-F85E678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4CE3-A441-D108-7EBE-14A1733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1C7-5056-7DB4-5DBD-9F8B1A1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6F79-9D65-1DAE-87C9-5BECE3D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0DF-5B57-3D0E-5D88-22E895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2EFC7-C6F8-5075-618A-C37C8692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79AE-687F-7DF1-F164-20FFE749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01D-35C1-7BD7-3CC9-8E8D989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0BAF-F7B1-A72C-3620-876F9AB7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CC06-1111-543A-AE25-A799071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9B72-5D87-4427-C062-040722E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CFE-938D-66C1-5288-9628CB89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C160-671E-88F5-B7AE-107963A2F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241-D414-0EDD-6ADD-0922CDE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F2-DFED-DE5F-1B19-A35B0D8F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0700E-C78F-6472-C340-EFB6CDDCF0BC}"/>
              </a:ext>
            </a:extLst>
          </p:cNvPr>
          <p:cNvGrpSpPr/>
          <p:nvPr/>
        </p:nvGrpSpPr>
        <p:grpSpPr>
          <a:xfrm>
            <a:off x="6173332" y="1798973"/>
            <a:ext cx="3225712" cy="3260035"/>
            <a:chOff x="1123718" y="1798982"/>
            <a:chExt cx="3225712" cy="3260035"/>
          </a:xfrm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30FA60CB-C812-059A-5235-0B65B7C0B17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A457DF-820E-98E8-C249-593A87E5AAA0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English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3C65F2-52C8-205C-3F74-2F72689A7E97}"/>
              </a:ext>
            </a:extLst>
          </p:cNvPr>
          <p:cNvGrpSpPr/>
          <p:nvPr/>
        </p:nvGrpSpPr>
        <p:grpSpPr>
          <a:xfrm>
            <a:off x="6448707" y="2919349"/>
            <a:ext cx="2674961" cy="1665616"/>
            <a:chOff x="1219200" y="3343610"/>
            <a:chExt cx="2674961" cy="166561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F74B6C-5FF4-F720-665E-8FBE121AC36E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E6848C-1274-AAA5-0ABE-2C01FA217682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Bengali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3725839" y="453955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Journalism &amp; Media Studies</a:t>
            </a:r>
          </a:p>
        </p:txBody>
      </p: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4</cp:revision>
  <dcterms:created xsi:type="dcterms:W3CDTF">2022-12-13T18:33:36Z</dcterms:created>
  <dcterms:modified xsi:type="dcterms:W3CDTF">2022-12-13T18:40:27Z</dcterms:modified>
</cp:coreProperties>
</file>