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700"/>
    <a:srgbClr val="7A4900"/>
    <a:srgbClr val="B06900"/>
    <a:srgbClr val="FF9900"/>
    <a:srgbClr val="FFC943"/>
    <a:srgbClr val="FFCC00"/>
    <a:srgbClr val="006CD2"/>
    <a:srgbClr val="3BB0FF"/>
    <a:srgbClr val="00458A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9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4DADA"/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xmlns="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xmlns="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53F17AFA-75A0-4008-A35B-219D32CAF4CD}"/>
              </a:ext>
            </a:extLst>
          </p:cNvPr>
          <p:cNvGrpSpPr/>
          <p:nvPr/>
        </p:nvGrpSpPr>
        <p:grpSpPr>
          <a:xfrm>
            <a:off x="1387970" y="5050392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4CB6841-26D7-4923-840B-019A9260BAC4}"/>
              </a:ext>
            </a:extLst>
          </p:cNvPr>
          <p:cNvSpPr txBox="1"/>
          <p:nvPr/>
        </p:nvSpPr>
        <p:spPr>
          <a:xfrm>
            <a:off x="7674156" y="4030629"/>
            <a:ext cx="84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0CDBD64D-2E5D-4EAA-A554-66D4CC847768}"/>
              </a:ext>
            </a:extLst>
          </p:cNvPr>
          <p:cNvGrpSpPr/>
          <p:nvPr/>
        </p:nvGrpSpPr>
        <p:grpSpPr>
          <a:xfrm>
            <a:off x="7674156" y="921543"/>
            <a:ext cx="3756075" cy="792874"/>
            <a:chOff x="7710911" y="689019"/>
            <a:chExt cx="3756075" cy="7928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65642DA4-22E8-427A-90E4-1C6FA76B546E}"/>
                </a:ext>
              </a:extLst>
            </p:cNvPr>
            <p:cNvSpPr txBox="1"/>
            <p:nvPr/>
          </p:nvSpPr>
          <p:spPr>
            <a:xfrm>
              <a:off x="7710912" y="1020047"/>
              <a:ext cx="3756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. 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448A0D85-A613-41E8-B370-9F63FF58AE18}"/>
              </a:ext>
            </a:extLst>
          </p:cNvPr>
          <p:cNvGrpSpPr/>
          <p:nvPr/>
        </p:nvGrpSpPr>
        <p:grpSpPr>
          <a:xfrm>
            <a:off x="6844027" y="2363413"/>
            <a:ext cx="3756075" cy="792874"/>
            <a:chOff x="7710911" y="689019"/>
            <a:chExt cx="3756075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38038865-45C5-4364-98BB-3CCA126CA71D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BBA397A3-4F3D-4A1B-BD38-678AE63EDCB7}"/>
                </a:ext>
              </a:extLst>
            </p:cNvPr>
            <p:cNvSpPr txBox="1"/>
            <p:nvPr/>
          </p:nvSpPr>
          <p:spPr>
            <a:xfrm>
              <a:off x="7710912" y="1020047"/>
              <a:ext cx="3756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6F560126-A9B2-4977-8BF5-D44572F7575A}"/>
              </a:ext>
            </a:extLst>
          </p:cNvPr>
          <p:cNvGrpSpPr/>
          <p:nvPr/>
        </p:nvGrpSpPr>
        <p:grpSpPr>
          <a:xfrm>
            <a:off x="1581059" y="3601046"/>
            <a:ext cx="5248242" cy="1036307"/>
            <a:chOff x="1378226" y="795384"/>
            <a:chExt cx="5248242" cy="103630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15">
              <a:extLst>
                <a:ext uri="{FF2B5EF4-FFF2-40B4-BE49-F238E27FC236}">
                  <a16:creationId xmlns:a16="http://schemas.microsoft.com/office/drawing/2014/main" xmlns="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16">
                <a:extLst>
                  <a:ext uri="{FF2B5EF4-FFF2-40B4-BE49-F238E27FC236}">
                    <a16:creationId xmlns:a16="http://schemas.microsoft.com/office/drawing/2014/main" xmlns="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Freeform: Shape 18">
              <a:extLst>
                <a:ext uri="{FF2B5EF4-FFF2-40B4-BE49-F238E27FC236}">
                  <a16:creationId xmlns:a16="http://schemas.microsoft.com/office/drawing/2014/main" xmlns="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20">
              <a:extLst>
                <a:ext uri="{FF2B5EF4-FFF2-40B4-BE49-F238E27FC236}">
                  <a16:creationId xmlns:a16="http://schemas.microsoft.com/office/drawing/2014/main" xmlns="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0" name="Google Shape;307;p3"/>
          <p:cNvPicPr preferRelativeResize="0"/>
          <p:nvPr/>
        </p:nvPicPr>
        <p:blipFill rotWithShape="1">
          <a:blip r:embed="rId2">
            <a:alphaModFix/>
          </a:blip>
          <a:srcRect l="10650" t="4912" r="11528" b="18153"/>
          <a:stretch/>
        </p:blipFill>
        <p:spPr>
          <a:xfrm>
            <a:off x="1621076" y="4052219"/>
            <a:ext cx="459714" cy="41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307;p3"/>
          <p:cNvPicPr preferRelativeResize="0"/>
          <p:nvPr/>
        </p:nvPicPr>
        <p:blipFill rotWithShape="1">
          <a:blip r:embed="rId2">
            <a:alphaModFix/>
          </a:blip>
          <a:srcRect l="10650" t="4912" r="11528" b="18153"/>
          <a:stretch/>
        </p:blipFill>
        <p:spPr>
          <a:xfrm>
            <a:off x="1655470" y="5471924"/>
            <a:ext cx="459714" cy="41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288;p3"/>
          <p:cNvPicPr preferRelativeResize="0"/>
          <p:nvPr/>
        </p:nvPicPr>
        <p:blipFill rotWithShape="1">
          <a:blip r:embed="rId3">
            <a:alphaModFix/>
          </a:blip>
          <a:srcRect l="9841" t="4156" r="8465" b="17655"/>
          <a:stretch/>
        </p:blipFill>
        <p:spPr>
          <a:xfrm>
            <a:off x="1674052" y="1250433"/>
            <a:ext cx="409339" cy="36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288;p3"/>
          <p:cNvPicPr preferRelativeResize="0"/>
          <p:nvPr/>
        </p:nvPicPr>
        <p:blipFill rotWithShape="1">
          <a:blip r:embed="rId3">
            <a:alphaModFix/>
          </a:blip>
          <a:srcRect l="9841" t="4156" r="8465" b="17655"/>
          <a:stretch/>
        </p:blipFill>
        <p:spPr>
          <a:xfrm>
            <a:off x="1680658" y="2647104"/>
            <a:ext cx="409339" cy="3601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170260" y="1229934"/>
            <a:ext cx="331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w Cen MT" panose="020B0602020104020603" pitchFamily="34" charset="0"/>
              </a:rPr>
              <a:t>Can’t use calculator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4527" y="2629924"/>
            <a:ext cx="2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w Cen MT" panose="020B0602020104020603" pitchFamily="34" charset="0"/>
              </a:rPr>
              <a:t>Can’t use watch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2128459" y="3914447"/>
            <a:ext cx="365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w Cen MT" panose="020B0602020104020603" pitchFamily="34" charset="0"/>
              </a:rPr>
              <a:t>Must be brought your admit  card, HSC registration </a:t>
            </a:r>
            <a:r>
              <a:rPr lang="en-GB" dirty="0" smtClean="0">
                <a:latin typeface="Tw Cen MT" panose="020B0602020104020603" pitchFamily="34" charset="0"/>
              </a:rPr>
              <a:t>card.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7783" y="5368187"/>
            <a:ext cx="446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w Cen MT" panose="020B0602020104020603" pitchFamily="34" charset="0"/>
              </a:rPr>
              <a:t>Must be fill up the blanks with two sentence in OMR sheet.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7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" grpId="0"/>
      <p:bldP spid="4" grpId="0"/>
      <p:bldP spid="104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Impact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Lenovo</cp:lastModifiedBy>
  <cp:revision>19</cp:revision>
  <dcterms:created xsi:type="dcterms:W3CDTF">2020-04-19T15:47:12Z</dcterms:created>
  <dcterms:modified xsi:type="dcterms:W3CDTF">2022-12-13T21:03:28Z</dcterms:modified>
</cp:coreProperties>
</file>