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l/VPcq5uIrXpc8Kr/oxSmHNz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117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8191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04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8900">
              <a:srgbClr val="F7F7F7"/>
            </a:gs>
            <a:gs pos="100000">
              <a:srgbClr val="E1E5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47652" y="1047904"/>
            <a:ext cx="10437235" cy="5201377"/>
          </a:xfrm>
          <a:custGeom>
            <a:avLst/>
            <a:gdLst/>
            <a:ahLst/>
            <a:cxnLst/>
            <a:rect l="l" t="t" r="r" b="b"/>
            <a:pathLst>
              <a:path w="7526906" h="3751020" extrusionOk="0">
                <a:moveTo>
                  <a:pt x="1342400" y="0"/>
                </a:moveTo>
                <a:cubicBezTo>
                  <a:pt x="1713093" y="0"/>
                  <a:pt x="2048694" y="123049"/>
                  <a:pt x="2291620" y="321991"/>
                </a:cubicBezTo>
                <a:lnTo>
                  <a:pt x="2427782" y="457140"/>
                </a:lnTo>
                <a:lnTo>
                  <a:pt x="2452392" y="432713"/>
                </a:lnTo>
                <a:cubicBezTo>
                  <a:pt x="2695319" y="233771"/>
                  <a:pt x="3030918" y="110722"/>
                  <a:pt x="3401612" y="110722"/>
                </a:cubicBezTo>
                <a:cubicBezTo>
                  <a:pt x="3725969" y="110722"/>
                  <a:pt x="4023457" y="204931"/>
                  <a:pt x="4255503" y="361759"/>
                </a:cubicBezTo>
                <a:lnTo>
                  <a:pt x="4295440" y="391485"/>
                </a:lnTo>
                <a:lnTo>
                  <a:pt x="4341334" y="357325"/>
                </a:lnTo>
                <a:cubicBezTo>
                  <a:pt x="4573380" y="200497"/>
                  <a:pt x="4870868" y="106288"/>
                  <a:pt x="5195225" y="106288"/>
                </a:cubicBezTo>
                <a:cubicBezTo>
                  <a:pt x="5936612" y="106288"/>
                  <a:pt x="6537625" y="598482"/>
                  <a:pt x="6537625" y="1205635"/>
                </a:cubicBezTo>
                <a:lnTo>
                  <a:pt x="6537376" y="1209683"/>
                </a:lnTo>
                <a:lnTo>
                  <a:pt x="6583695" y="1219437"/>
                </a:lnTo>
                <a:cubicBezTo>
                  <a:pt x="7130143" y="1358626"/>
                  <a:pt x="7526906" y="1776047"/>
                  <a:pt x="7526906" y="2269359"/>
                </a:cubicBezTo>
                <a:cubicBezTo>
                  <a:pt x="7526906" y="2876512"/>
                  <a:pt x="6925893" y="3368706"/>
                  <a:pt x="6184506" y="3368706"/>
                </a:cubicBezTo>
                <a:cubicBezTo>
                  <a:pt x="5952823" y="3368706"/>
                  <a:pt x="5734848" y="3320640"/>
                  <a:pt x="5544639" y="3236021"/>
                </a:cubicBezTo>
                <a:lnTo>
                  <a:pt x="5531364" y="3229417"/>
                </a:lnTo>
                <a:lnTo>
                  <a:pt x="5506899" y="3266329"/>
                </a:lnTo>
                <a:cubicBezTo>
                  <a:pt x="5265660" y="3558757"/>
                  <a:pt x="4857127" y="3751020"/>
                  <a:pt x="4393760" y="3751020"/>
                </a:cubicBezTo>
                <a:cubicBezTo>
                  <a:pt x="3930393" y="3751020"/>
                  <a:pt x="3521860" y="3558757"/>
                  <a:pt x="3280621" y="3266329"/>
                </a:cubicBezTo>
                <a:lnTo>
                  <a:pt x="3221683" y="3177405"/>
                </a:lnTo>
                <a:lnTo>
                  <a:pt x="3211687" y="3187327"/>
                </a:lnTo>
                <a:cubicBezTo>
                  <a:pt x="2968760" y="3386270"/>
                  <a:pt x="2633160" y="3509318"/>
                  <a:pt x="2262467" y="3509318"/>
                </a:cubicBezTo>
                <a:cubicBezTo>
                  <a:pt x="1521080" y="3509318"/>
                  <a:pt x="920067" y="3017124"/>
                  <a:pt x="920067" y="2409971"/>
                </a:cubicBezTo>
                <a:cubicBezTo>
                  <a:pt x="920067" y="2334077"/>
                  <a:pt x="929458" y="2259979"/>
                  <a:pt x="947340" y="2188414"/>
                </a:cubicBezTo>
                <a:lnTo>
                  <a:pt x="960776" y="2152968"/>
                </a:lnTo>
                <a:lnTo>
                  <a:pt x="943212" y="2149270"/>
                </a:lnTo>
                <a:cubicBezTo>
                  <a:pt x="396763" y="2010080"/>
                  <a:pt x="0" y="1592659"/>
                  <a:pt x="0" y="1099347"/>
                </a:cubicBezTo>
                <a:cubicBezTo>
                  <a:pt x="0" y="492194"/>
                  <a:pt x="601013" y="0"/>
                  <a:pt x="1342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081139" y="1776266"/>
            <a:ext cx="4029722" cy="4029722"/>
          </a:xfrm>
          <a:prstGeom prst="donut">
            <a:avLst>
              <a:gd name="adj" fmla="val 25000"/>
            </a:avLst>
          </a:prstGeom>
          <a:solidFill>
            <a:schemeClr val="tx2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260273" y="1593273"/>
            <a:ext cx="3671455" cy="3671455"/>
          </a:xfrm>
          <a:prstGeom prst="donut">
            <a:avLst>
              <a:gd name="adj" fmla="val 25000"/>
            </a:avLst>
          </a:prstGeom>
          <a:solidFill>
            <a:srgbClr val="192D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21010334">
            <a:off x="4260273" y="1588839"/>
            <a:ext cx="3675888" cy="3675888"/>
          </a:xfrm>
          <a:prstGeom prst="blockArc">
            <a:avLst>
              <a:gd name="adj1" fmla="val 12109162"/>
              <a:gd name="adj2" fmla="val 19544847"/>
              <a:gd name="adj3" fmla="val 2524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4117421">
            <a:off x="4258056" y="1591056"/>
            <a:ext cx="3675888" cy="3675888"/>
          </a:xfrm>
          <a:prstGeom prst="blockArc">
            <a:avLst>
              <a:gd name="adj1" fmla="val 13850683"/>
              <a:gd name="adj2" fmla="val 20309795"/>
              <a:gd name="adj3" fmla="val 2504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9041826">
            <a:off x="4258056" y="1591056"/>
            <a:ext cx="3675888" cy="3675888"/>
          </a:xfrm>
          <a:prstGeom prst="blockArc">
            <a:avLst>
              <a:gd name="adj1" fmla="val 15385224"/>
              <a:gd name="adj2" fmla="val 17953500"/>
              <a:gd name="adj3" fmla="val 25104"/>
            </a:avLst>
          </a:prstGeom>
          <a:solidFill>
            <a:srgbClr val="48A1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2095048" y="3857056"/>
            <a:ext cx="2670313" cy="1072767"/>
            <a:chOff x="1930715" y="2904147"/>
            <a:chExt cx="2670313" cy="1072767"/>
          </a:xfrm>
        </p:grpSpPr>
        <p:sp>
          <p:nvSpPr>
            <p:cNvPr id="91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482447" y="2904147"/>
              <a:ext cx="77339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25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313135" y="3097304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BANGLA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930715" y="3213508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7140133" y="2611137"/>
            <a:ext cx="3259941" cy="1140765"/>
            <a:chOff x="7142050" y="2816055"/>
            <a:chExt cx="3259941" cy="1140765"/>
          </a:xfrm>
        </p:grpSpPr>
        <p:sp>
          <p:nvSpPr>
            <p:cNvPr id="106" name="Google Shape;106;p1"/>
            <p:cNvSpPr/>
            <p:nvPr/>
          </p:nvSpPr>
          <p:spPr>
            <a:xfrm>
              <a:off x="7142050" y="3477849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FDC00F">
                    <a:alpha val="0"/>
                  </a:srgbClr>
                </a:gs>
                <a:gs pos="100000">
                  <a:srgbClr val="FDC00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10800000">
              <a:off x="7655156" y="3218189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8966786" y="2816055"/>
              <a:ext cx="1339191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GENERAL KNOWLEDGE &amp; IKU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8747362" y="3437972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7894981" y="2932229"/>
              <a:ext cx="77339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25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8395537" y="3125386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5997417" y="4552000"/>
            <a:ext cx="3178028" cy="1007166"/>
            <a:chOff x="5997417" y="4552000"/>
            <a:chExt cx="3178028" cy="1007166"/>
          </a:xfrm>
        </p:grpSpPr>
        <p:sp>
          <p:nvSpPr>
            <p:cNvPr id="113" name="Google Shape;113;p1"/>
            <p:cNvSpPr/>
            <p:nvPr/>
          </p:nvSpPr>
          <p:spPr>
            <a:xfrm>
              <a:off x="5997417" y="5080195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9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 rot="10800000">
              <a:off x="6516396" y="4847542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7787915" y="4637201"/>
              <a:ext cx="1025829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GENERAL MATH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7520816" y="4716398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6896873" y="4552000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05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7397429" y="4745157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0" y="129695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solidFill>
                  <a:srgbClr val="A5A5A5"/>
                </a:solidFill>
                <a:latin typeface="Tw Cen MT" panose="020B0602020104020603" pitchFamily="34" charset="0"/>
                <a:sym typeface="Oswald"/>
              </a:rPr>
              <a:t>Marks Distribution of B unit</a:t>
            </a:r>
            <a:endParaRPr dirty="0">
              <a:latin typeface="Tw Cen MT" panose="020B0602020104020603" pitchFamily="34" charset="0"/>
            </a:endParaRPr>
          </a:p>
        </p:txBody>
      </p:sp>
      <p:grpSp>
        <p:nvGrpSpPr>
          <p:cNvPr id="38" name="Google Shape;90;p1"/>
          <p:cNvGrpSpPr/>
          <p:nvPr/>
        </p:nvGrpSpPr>
        <p:grpSpPr>
          <a:xfrm>
            <a:off x="2879919" y="1335888"/>
            <a:ext cx="2670313" cy="1072767"/>
            <a:chOff x="1930715" y="2904147"/>
            <a:chExt cx="2670313" cy="1072767"/>
          </a:xfrm>
        </p:grpSpPr>
        <p:sp>
          <p:nvSpPr>
            <p:cNvPr id="39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3;p1"/>
            <p:cNvSpPr txBox="1"/>
            <p:nvPr/>
          </p:nvSpPr>
          <p:spPr>
            <a:xfrm>
              <a:off x="3482447" y="2904147"/>
              <a:ext cx="77339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25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42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43" name="Google Shape;95;p1"/>
            <p:cNvSpPr txBox="1"/>
            <p:nvPr/>
          </p:nvSpPr>
          <p:spPr>
            <a:xfrm>
              <a:off x="2313135" y="3097304"/>
              <a:ext cx="102582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BANGLA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44" name="Google Shape;96;p1"/>
            <p:cNvSpPr txBox="1"/>
            <p:nvPr/>
          </p:nvSpPr>
          <p:spPr>
            <a:xfrm>
              <a:off x="1930715" y="3213508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Tw Cen MT</vt:lpstr>
      <vt:lpstr>Calibri</vt:lpstr>
      <vt:lpstr>Oswald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Lenovo</cp:lastModifiedBy>
  <cp:revision>6</cp:revision>
  <dcterms:created xsi:type="dcterms:W3CDTF">2022-07-15T23:35:30Z</dcterms:created>
  <dcterms:modified xsi:type="dcterms:W3CDTF">2022-12-13T18:18:14Z</dcterms:modified>
</cp:coreProperties>
</file>