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Tw Cen MT" panose="020B0602020104020603" pitchFamily="34" charset="0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Oswald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l/VPcq5uIrXpc8Kr/oxSmHNzz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19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2140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4108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8900">
              <a:srgbClr val="F7F7F7"/>
            </a:gs>
            <a:gs pos="100000">
              <a:srgbClr val="E1E5E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196967" y="1190438"/>
            <a:ext cx="10437235" cy="5201377"/>
          </a:xfrm>
          <a:custGeom>
            <a:avLst/>
            <a:gdLst/>
            <a:ahLst/>
            <a:cxnLst/>
            <a:rect l="l" t="t" r="r" b="b"/>
            <a:pathLst>
              <a:path w="7526906" h="3751020" extrusionOk="0">
                <a:moveTo>
                  <a:pt x="1342400" y="0"/>
                </a:moveTo>
                <a:cubicBezTo>
                  <a:pt x="1713093" y="0"/>
                  <a:pt x="2048694" y="123049"/>
                  <a:pt x="2291620" y="321991"/>
                </a:cubicBezTo>
                <a:lnTo>
                  <a:pt x="2427782" y="457140"/>
                </a:lnTo>
                <a:lnTo>
                  <a:pt x="2452392" y="432713"/>
                </a:lnTo>
                <a:cubicBezTo>
                  <a:pt x="2695319" y="233771"/>
                  <a:pt x="3030918" y="110722"/>
                  <a:pt x="3401612" y="110722"/>
                </a:cubicBezTo>
                <a:cubicBezTo>
                  <a:pt x="3725969" y="110722"/>
                  <a:pt x="4023457" y="204931"/>
                  <a:pt x="4255503" y="361759"/>
                </a:cubicBezTo>
                <a:lnTo>
                  <a:pt x="4295440" y="391485"/>
                </a:lnTo>
                <a:lnTo>
                  <a:pt x="4341334" y="357325"/>
                </a:lnTo>
                <a:cubicBezTo>
                  <a:pt x="4573380" y="200497"/>
                  <a:pt x="4870868" y="106288"/>
                  <a:pt x="5195225" y="106288"/>
                </a:cubicBezTo>
                <a:cubicBezTo>
                  <a:pt x="5936612" y="106288"/>
                  <a:pt x="6537625" y="598482"/>
                  <a:pt x="6537625" y="1205635"/>
                </a:cubicBezTo>
                <a:lnTo>
                  <a:pt x="6537376" y="1209683"/>
                </a:lnTo>
                <a:lnTo>
                  <a:pt x="6583695" y="1219437"/>
                </a:lnTo>
                <a:cubicBezTo>
                  <a:pt x="7130143" y="1358626"/>
                  <a:pt x="7526906" y="1776047"/>
                  <a:pt x="7526906" y="2269359"/>
                </a:cubicBezTo>
                <a:cubicBezTo>
                  <a:pt x="7526906" y="2876512"/>
                  <a:pt x="6925893" y="3368706"/>
                  <a:pt x="6184506" y="3368706"/>
                </a:cubicBezTo>
                <a:cubicBezTo>
                  <a:pt x="5952823" y="3368706"/>
                  <a:pt x="5734848" y="3320640"/>
                  <a:pt x="5544639" y="3236021"/>
                </a:cubicBezTo>
                <a:lnTo>
                  <a:pt x="5531364" y="3229417"/>
                </a:lnTo>
                <a:lnTo>
                  <a:pt x="5506899" y="3266329"/>
                </a:lnTo>
                <a:cubicBezTo>
                  <a:pt x="5265660" y="3558757"/>
                  <a:pt x="4857127" y="3751020"/>
                  <a:pt x="4393760" y="3751020"/>
                </a:cubicBezTo>
                <a:cubicBezTo>
                  <a:pt x="3930393" y="3751020"/>
                  <a:pt x="3521860" y="3558757"/>
                  <a:pt x="3280621" y="3266329"/>
                </a:cubicBezTo>
                <a:lnTo>
                  <a:pt x="3221683" y="3177405"/>
                </a:lnTo>
                <a:lnTo>
                  <a:pt x="3211687" y="3187327"/>
                </a:lnTo>
                <a:cubicBezTo>
                  <a:pt x="2968760" y="3386270"/>
                  <a:pt x="2633160" y="3509318"/>
                  <a:pt x="2262467" y="3509318"/>
                </a:cubicBezTo>
                <a:cubicBezTo>
                  <a:pt x="1521080" y="3509318"/>
                  <a:pt x="920067" y="3017124"/>
                  <a:pt x="920067" y="2409971"/>
                </a:cubicBezTo>
                <a:cubicBezTo>
                  <a:pt x="920067" y="2334077"/>
                  <a:pt x="929458" y="2259979"/>
                  <a:pt x="947340" y="2188414"/>
                </a:cubicBezTo>
                <a:lnTo>
                  <a:pt x="960776" y="2152968"/>
                </a:lnTo>
                <a:lnTo>
                  <a:pt x="943212" y="2149270"/>
                </a:lnTo>
                <a:cubicBezTo>
                  <a:pt x="396763" y="2010080"/>
                  <a:pt x="0" y="1592659"/>
                  <a:pt x="0" y="1099347"/>
                </a:cubicBezTo>
                <a:cubicBezTo>
                  <a:pt x="0" y="492194"/>
                  <a:pt x="601013" y="0"/>
                  <a:pt x="13424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 Cen MT" panose="020B06020201040206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4081139" y="1776266"/>
            <a:ext cx="4029722" cy="4029722"/>
          </a:xfrm>
          <a:prstGeom prst="donut">
            <a:avLst>
              <a:gd name="adj" fmla="val 25000"/>
            </a:avLst>
          </a:prstGeom>
          <a:solidFill>
            <a:schemeClr val="tx2">
              <a:alpha val="4862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w Cen MT" panose="020B06020201040206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260273" y="1593273"/>
            <a:ext cx="3671455" cy="3671455"/>
          </a:xfrm>
          <a:prstGeom prst="donut">
            <a:avLst>
              <a:gd name="adj" fmla="val 25000"/>
            </a:avLst>
          </a:prstGeom>
          <a:solidFill>
            <a:srgbClr val="192D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w Cen MT" panose="020B06020201040206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4260273" y="1588839"/>
            <a:ext cx="3675888" cy="3675888"/>
          </a:xfrm>
          <a:prstGeom prst="blockArc">
            <a:avLst>
              <a:gd name="adj1" fmla="val 14698957"/>
              <a:gd name="adj2" fmla="val 19544847"/>
              <a:gd name="adj3" fmla="val 25241"/>
            </a:avLst>
          </a:prstGeom>
          <a:solidFill>
            <a:srgbClr val="008B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w Cen MT" panose="020B06020201040206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rot="4117421">
            <a:off x="4258056" y="1591056"/>
            <a:ext cx="3675888" cy="3675888"/>
          </a:xfrm>
          <a:prstGeom prst="blockArc">
            <a:avLst>
              <a:gd name="adj1" fmla="val 15385224"/>
              <a:gd name="adj2" fmla="val 19651376"/>
              <a:gd name="adj3" fmla="val 25294"/>
            </a:avLst>
          </a:prstGeom>
          <a:solidFill>
            <a:srgbClr val="FDC00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w Cen MT" panose="020B0602020104020603" pitchFamily="34" charset="0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1810381" y="2560829"/>
            <a:ext cx="2790647" cy="2031285"/>
            <a:chOff x="1810381" y="2560829"/>
            <a:chExt cx="2790647" cy="2031285"/>
          </a:xfrm>
        </p:grpSpPr>
        <p:sp>
          <p:nvSpPr>
            <p:cNvPr id="91" name="Google Shape;91;p1"/>
            <p:cNvSpPr/>
            <p:nvPr/>
          </p:nvSpPr>
          <p:spPr>
            <a:xfrm>
              <a:off x="2946400" y="3497943"/>
              <a:ext cx="1654628" cy="478971"/>
            </a:xfrm>
            <a:custGeom>
              <a:avLst/>
              <a:gdLst/>
              <a:ahLst/>
              <a:cxnLst/>
              <a:rect l="l" t="t" r="r" b="b"/>
              <a:pathLst>
                <a:path w="1654628" h="478971" extrusionOk="0">
                  <a:moveTo>
                    <a:pt x="537028" y="0"/>
                  </a:moveTo>
                  <a:lnTo>
                    <a:pt x="0" y="464457"/>
                  </a:lnTo>
                  <a:lnTo>
                    <a:pt x="1161143" y="478971"/>
                  </a:lnTo>
                  <a:lnTo>
                    <a:pt x="1654628" y="0"/>
                  </a:lnTo>
                  <a:lnTo>
                    <a:pt x="537028" y="0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098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 rot="10800000">
              <a:off x="3489408" y="3218190"/>
              <a:ext cx="1103272" cy="417185"/>
            </a:xfrm>
            <a:prstGeom prst="round1Rect">
              <a:avLst>
                <a:gd name="adj" fmla="val 50000"/>
              </a:avLst>
            </a:prstGeom>
            <a:gradFill>
              <a:gsLst>
                <a:gs pos="0">
                  <a:srgbClr val="BFBFBF"/>
                </a:gs>
                <a:gs pos="33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3482447" y="2904147"/>
              <a:ext cx="773393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chemeClr val="dk1"/>
                  </a:solidFill>
                  <a:latin typeface="Tw Cen MT" panose="020B0602020104020603" pitchFamily="34" charset="0"/>
                  <a:ea typeface="Oswald"/>
                  <a:cs typeface="Oswald"/>
                  <a:sym typeface="Oswald"/>
                </a:rPr>
                <a:t>50</a:t>
              </a:r>
              <a:endParaRPr>
                <a:latin typeface="Tw Cen MT" panose="020B0602020104020603" pitchFamily="34" charset="0"/>
              </a:endParaRPr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3953975" y="3097304"/>
              <a:ext cx="57249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1810381" y="2560829"/>
              <a:ext cx="1635751" cy="20312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smtClean="0">
                  <a:solidFill>
                    <a:schemeClr val="dk1"/>
                  </a:solidFill>
                  <a:latin typeface="Tw Cen MT" panose="020B0602020104020603" pitchFamily="34" charset="0"/>
                  <a:sym typeface="Oswald"/>
                </a:rPr>
                <a:t>GENERAL KNOWLEDGE &amp; OTHER QUESTIONS RELATED TO THE DEPARTMENT</a:t>
              </a: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1930715" y="3213508"/>
              <a:ext cx="1654629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97" name="Google Shape;97;p1"/>
          <p:cNvGrpSpPr/>
          <p:nvPr/>
        </p:nvGrpSpPr>
        <p:grpSpPr>
          <a:xfrm>
            <a:off x="6217341" y="1344998"/>
            <a:ext cx="3428774" cy="1083805"/>
            <a:chOff x="6266111" y="1472387"/>
            <a:chExt cx="3428774" cy="1083805"/>
          </a:xfrm>
        </p:grpSpPr>
        <p:sp>
          <p:nvSpPr>
            <p:cNvPr id="98" name="Google Shape;98;p1"/>
            <p:cNvSpPr/>
            <p:nvPr/>
          </p:nvSpPr>
          <p:spPr>
            <a:xfrm>
              <a:off x="6266111" y="2077221"/>
              <a:ext cx="1654628" cy="478971"/>
            </a:xfrm>
            <a:custGeom>
              <a:avLst/>
              <a:gdLst/>
              <a:ahLst/>
              <a:cxnLst/>
              <a:rect l="l" t="t" r="r" b="b"/>
              <a:pathLst>
                <a:path w="1654628" h="478971" extrusionOk="0">
                  <a:moveTo>
                    <a:pt x="537028" y="0"/>
                  </a:moveTo>
                  <a:lnTo>
                    <a:pt x="0" y="464457"/>
                  </a:lnTo>
                  <a:lnTo>
                    <a:pt x="1161143" y="478971"/>
                  </a:lnTo>
                  <a:lnTo>
                    <a:pt x="1654628" y="0"/>
                  </a:lnTo>
                  <a:lnTo>
                    <a:pt x="537028" y="0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0980"/>
                  </a:srgbClr>
                </a:gs>
                <a:gs pos="64000">
                  <a:srgbClr val="008BC2">
                    <a:alpha val="0"/>
                  </a:srgbClr>
                </a:gs>
                <a:gs pos="100000">
                  <a:srgbClr val="008BC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" name="Google Shape;99;p1"/>
            <p:cNvGrpSpPr/>
            <p:nvPr/>
          </p:nvGrpSpPr>
          <p:grpSpPr>
            <a:xfrm>
              <a:off x="6824731" y="1472387"/>
              <a:ext cx="2870154" cy="777040"/>
              <a:chOff x="6824731" y="1472387"/>
              <a:chExt cx="2870154" cy="777040"/>
            </a:xfrm>
          </p:grpSpPr>
          <p:sp>
            <p:nvSpPr>
              <p:cNvPr id="100" name="Google Shape;100;p1"/>
              <p:cNvSpPr/>
              <p:nvPr/>
            </p:nvSpPr>
            <p:spPr>
              <a:xfrm rot="10800000">
                <a:off x="6824731" y="1778636"/>
                <a:ext cx="1103272" cy="417185"/>
              </a:xfrm>
              <a:prstGeom prst="round1Rect">
                <a:avLst>
                  <a:gd name="adj" fmla="val 50000"/>
                </a:avLst>
              </a:prstGeom>
              <a:gradFill>
                <a:gsLst>
                  <a:gs pos="0">
                    <a:srgbClr val="BFBFBF"/>
                  </a:gs>
                  <a:gs pos="33000">
                    <a:schemeClr val="lt1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Tw Cen MT" panose="020B0602020104020603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"/>
              <p:cNvSpPr txBox="1"/>
              <p:nvPr/>
            </p:nvSpPr>
            <p:spPr>
              <a:xfrm>
                <a:off x="8367789" y="1632330"/>
                <a:ext cx="1025829" cy="369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dirty="0" smtClean="0">
                    <a:solidFill>
                      <a:schemeClr val="dk1"/>
                    </a:solidFill>
                    <a:latin typeface="Tw Cen MT" panose="020B0602020104020603" pitchFamily="34" charset="0"/>
                    <a:sym typeface="Oswald"/>
                  </a:rPr>
                  <a:t>BANGLA</a:t>
                </a:r>
                <a:endParaRPr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102" name="Google Shape;102;p1"/>
              <p:cNvSpPr txBox="1"/>
              <p:nvPr/>
            </p:nvSpPr>
            <p:spPr>
              <a:xfrm>
                <a:off x="8040256" y="1941691"/>
                <a:ext cx="1654629" cy="3077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103" name="Google Shape;103;p1"/>
              <p:cNvSpPr txBox="1"/>
              <p:nvPr/>
            </p:nvSpPr>
            <p:spPr>
              <a:xfrm>
                <a:off x="7117809" y="1472387"/>
                <a:ext cx="773393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 b="1" dirty="0" smtClean="0">
                    <a:solidFill>
                      <a:schemeClr val="dk1"/>
                    </a:solidFill>
                    <a:latin typeface="Tw Cen MT" panose="020B0602020104020603" pitchFamily="34" charset="0"/>
                    <a:ea typeface="Oswald"/>
                    <a:cs typeface="Oswald"/>
                    <a:sym typeface="Oswald"/>
                  </a:rPr>
                  <a:t>15</a:t>
                </a:r>
                <a:endParaRPr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104" name="Google Shape;104;p1"/>
              <p:cNvSpPr txBox="1"/>
              <p:nvPr/>
            </p:nvSpPr>
            <p:spPr>
              <a:xfrm>
                <a:off x="7618365" y="1665544"/>
                <a:ext cx="572495" cy="3077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105" name="Google Shape;105;p1"/>
          <p:cNvGrpSpPr/>
          <p:nvPr/>
        </p:nvGrpSpPr>
        <p:grpSpPr>
          <a:xfrm>
            <a:off x="7142050" y="2957792"/>
            <a:ext cx="3259941" cy="999028"/>
            <a:chOff x="7142050" y="2957792"/>
            <a:chExt cx="3259941" cy="999028"/>
          </a:xfrm>
        </p:grpSpPr>
        <p:sp>
          <p:nvSpPr>
            <p:cNvPr id="106" name="Google Shape;106;p1"/>
            <p:cNvSpPr/>
            <p:nvPr/>
          </p:nvSpPr>
          <p:spPr>
            <a:xfrm>
              <a:off x="7142050" y="3477849"/>
              <a:ext cx="1654628" cy="478971"/>
            </a:xfrm>
            <a:custGeom>
              <a:avLst/>
              <a:gdLst/>
              <a:ahLst/>
              <a:cxnLst/>
              <a:rect l="l" t="t" r="r" b="b"/>
              <a:pathLst>
                <a:path w="1654628" h="478971" extrusionOk="0">
                  <a:moveTo>
                    <a:pt x="537028" y="0"/>
                  </a:moveTo>
                  <a:lnTo>
                    <a:pt x="0" y="464457"/>
                  </a:lnTo>
                  <a:lnTo>
                    <a:pt x="1161143" y="478971"/>
                  </a:lnTo>
                  <a:lnTo>
                    <a:pt x="1654628" y="0"/>
                  </a:lnTo>
                  <a:lnTo>
                    <a:pt x="537028" y="0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0980"/>
                  </a:srgbClr>
                </a:gs>
                <a:gs pos="64000">
                  <a:srgbClr val="FDC00F">
                    <a:alpha val="0"/>
                  </a:srgbClr>
                </a:gs>
                <a:gs pos="100000">
                  <a:srgbClr val="FDC00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 rot="10800000">
              <a:off x="7655156" y="3264352"/>
              <a:ext cx="1103272" cy="417185"/>
            </a:xfrm>
            <a:prstGeom prst="round1Rect">
              <a:avLst>
                <a:gd name="adj" fmla="val 50000"/>
              </a:avLst>
            </a:prstGeom>
            <a:gradFill>
              <a:gsLst>
                <a:gs pos="0">
                  <a:srgbClr val="BFBFBF"/>
                </a:gs>
                <a:gs pos="33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 Cen MT" panose="020B0602020104020603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 txBox="1"/>
            <p:nvPr/>
          </p:nvSpPr>
          <p:spPr>
            <a:xfrm>
              <a:off x="9074895" y="3128611"/>
              <a:ext cx="10258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Tw Cen MT" panose="020B0602020104020603" pitchFamily="34" charset="0"/>
                  <a:ea typeface="Oswald"/>
                  <a:cs typeface="Oswald"/>
                  <a:sym typeface="Oswald"/>
                </a:rPr>
                <a:t>ENGLISH</a:t>
              </a: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109" name="Google Shape;109;p1"/>
            <p:cNvSpPr txBox="1"/>
            <p:nvPr/>
          </p:nvSpPr>
          <p:spPr>
            <a:xfrm>
              <a:off x="8747362" y="3437972"/>
              <a:ext cx="1654629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rgbClr val="7F7F7F"/>
                  </a:solidFill>
                  <a:latin typeface="Tw Cen MT" panose="020B0602020104020603" pitchFamily="34" charset="0"/>
                  <a:ea typeface="Calibri"/>
                  <a:cs typeface="Calibri"/>
                  <a:sym typeface="Calibri"/>
                </a:rPr>
                <a:t>. </a:t>
              </a: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110" name="Google Shape;110;p1"/>
            <p:cNvSpPr txBox="1"/>
            <p:nvPr/>
          </p:nvSpPr>
          <p:spPr>
            <a:xfrm>
              <a:off x="7891202" y="2957792"/>
              <a:ext cx="773393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dirty="0" smtClean="0">
                  <a:solidFill>
                    <a:schemeClr val="dk1"/>
                  </a:solidFill>
                  <a:latin typeface="Tw Cen MT" panose="020B0602020104020603" pitchFamily="34" charset="0"/>
                  <a:sym typeface="Oswald"/>
                </a:rPr>
                <a:t>15</a:t>
              </a:r>
              <a:endParaRPr dirty="0">
                <a:latin typeface="Tw Cen MT" panose="020B0602020104020603" pitchFamily="34" charset="0"/>
              </a:endParaRPr>
            </a:p>
          </p:txBody>
        </p:sp>
        <p:sp>
          <p:nvSpPr>
            <p:cNvPr id="111" name="Google Shape;111;p1"/>
            <p:cNvSpPr txBox="1"/>
            <p:nvPr/>
          </p:nvSpPr>
          <p:spPr>
            <a:xfrm>
              <a:off x="8395537" y="3125386"/>
              <a:ext cx="572495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w Cen MT" panose="020B0602020104020603" pitchFamily="34" charset="0"/>
              </a:endParaRPr>
            </a:p>
          </p:txBody>
        </p:sp>
      </p:grpSp>
      <p:sp>
        <p:nvSpPr>
          <p:cNvPr id="119" name="Google Shape;119;p1"/>
          <p:cNvSpPr txBox="1"/>
          <p:nvPr/>
        </p:nvSpPr>
        <p:spPr>
          <a:xfrm>
            <a:off x="0" y="129695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rgbClr val="A5A5A5"/>
                </a:solidFill>
                <a:latin typeface="Tw Cen MT" panose="020B0602020104020603" pitchFamily="34" charset="0"/>
                <a:ea typeface="Oswald"/>
                <a:cs typeface="Oswald"/>
                <a:sym typeface="Oswald"/>
              </a:rPr>
              <a:t>Marks Distribution of C unit</a:t>
            </a:r>
            <a:endParaRPr dirty="0">
              <a:latin typeface="Tw Cen MT" panose="020B06020201040206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Tw Cen MT</vt:lpstr>
      <vt:lpstr>Calibri</vt:lpstr>
      <vt:lpstr>Oswald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Lenovo</cp:lastModifiedBy>
  <cp:revision>3</cp:revision>
  <dcterms:created xsi:type="dcterms:W3CDTF">2022-07-15T23:35:30Z</dcterms:created>
  <dcterms:modified xsi:type="dcterms:W3CDTF">2022-12-13T19:35:37Z</dcterms:modified>
</cp:coreProperties>
</file>