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Tw Cen MT" panose="020B0602020104020603" pitchFamily="34" charset="0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Oswald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l/VPcq5uIrXpc8Kr/oxSmHNzz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7F67"/>
    <a:srgbClr val="853364"/>
    <a:srgbClr val="929226"/>
    <a:srgbClr val="48A117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21" Type="http://customschemas.google.com/relationships/presentationmetadata" Target="meta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theme" Target="theme/theme1.xml"/><Relationship Id="rId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58191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2040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8900">
              <a:srgbClr val="F7F7F7"/>
            </a:gs>
            <a:gs pos="100000">
              <a:srgbClr val="E1E5E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011175" y="897263"/>
            <a:ext cx="10437235" cy="5201377"/>
          </a:xfrm>
          <a:custGeom>
            <a:avLst/>
            <a:gdLst/>
            <a:ahLst/>
            <a:cxnLst/>
            <a:rect l="l" t="t" r="r" b="b"/>
            <a:pathLst>
              <a:path w="7526906" h="3751020" extrusionOk="0">
                <a:moveTo>
                  <a:pt x="1342400" y="0"/>
                </a:moveTo>
                <a:cubicBezTo>
                  <a:pt x="1713093" y="0"/>
                  <a:pt x="2048694" y="123049"/>
                  <a:pt x="2291620" y="321991"/>
                </a:cubicBezTo>
                <a:lnTo>
                  <a:pt x="2427782" y="457140"/>
                </a:lnTo>
                <a:lnTo>
                  <a:pt x="2452392" y="432713"/>
                </a:lnTo>
                <a:cubicBezTo>
                  <a:pt x="2695319" y="233771"/>
                  <a:pt x="3030918" y="110722"/>
                  <a:pt x="3401612" y="110722"/>
                </a:cubicBezTo>
                <a:cubicBezTo>
                  <a:pt x="3725969" y="110722"/>
                  <a:pt x="4023457" y="204931"/>
                  <a:pt x="4255503" y="361759"/>
                </a:cubicBezTo>
                <a:lnTo>
                  <a:pt x="4295440" y="391485"/>
                </a:lnTo>
                <a:lnTo>
                  <a:pt x="4341334" y="357325"/>
                </a:lnTo>
                <a:cubicBezTo>
                  <a:pt x="4573380" y="200497"/>
                  <a:pt x="4870868" y="106288"/>
                  <a:pt x="5195225" y="106288"/>
                </a:cubicBezTo>
                <a:cubicBezTo>
                  <a:pt x="5936612" y="106288"/>
                  <a:pt x="6537625" y="598482"/>
                  <a:pt x="6537625" y="1205635"/>
                </a:cubicBezTo>
                <a:lnTo>
                  <a:pt x="6537376" y="1209683"/>
                </a:lnTo>
                <a:lnTo>
                  <a:pt x="6583695" y="1219437"/>
                </a:lnTo>
                <a:cubicBezTo>
                  <a:pt x="7130143" y="1358626"/>
                  <a:pt x="7526906" y="1776047"/>
                  <a:pt x="7526906" y="2269359"/>
                </a:cubicBezTo>
                <a:cubicBezTo>
                  <a:pt x="7526906" y="2876512"/>
                  <a:pt x="6925893" y="3368706"/>
                  <a:pt x="6184506" y="3368706"/>
                </a:cubicBezTo>
                <a:cubicBezTo>
                  <a:pt x="5952823" y="3368706"/>
                  <a:pt x="5734848" y="3320640"/>
                  <a:pt x="5544639" y="3236021"/>
                </a:cubicBezTo>
                <a:lnTo>
                  <a:pt x="5531364" y="3229417"/>
                </a:lnTo>
                <a:lnTo>
                  <a:pt x="5506899" y="3266329"/>
                </a:lnTo>
                <a:cubicBezTo>
                  <a:pt x="5265660" y="3558757"/>
                  <a:pt x="4857127" y="3751020"/>
                  <a:pt x="4393760" y="3751020"/>
                </a:cubicBezTo>
                <a:cubicBezTo>
                  <a:pt x="3930393" y="3751020"/>
                  <a:pt x="3521860" y="3558757"/>
                  <a:pt x="3280621" y="3266329"/>
                </a:cubicBezTo>
                <a:lnTo>
                  <a:pt x="3221683" y="3177405"/>
                </a:lnTo>
                <a:lnTo>
                  <a:pt x="3211687" y="3187327"/>
                </a:lnTo>
                <a:cubicBezTo>
                  <a:pt x="2968760" y="3386270"/>
                  <a:pt x="2633160" y="3509318"/>
                  <a:pt x="2262467" y="3509318"/>
                </a:cubicBezTo>
                <a:cubicBezTo>
                  <a:pt x="1521080" y="3509318"/>
                  <a:pt x="920067" y="3017124"/>
                  <a:pt x="920067" y="2409971"/>
                </a:cubicBezTo>
                <a:cubicBezTo>
                  <a:pt x="920067" y="2334077"/>
                  <a:pt x="929458" y="2259979"/>
                  <a:pt x="947340" y="2188414"/>
                </a:cubicBezTo>
                <a:lnTo>
                  <a:pt x="960776" y="2152968"/>
                </a:lnTo>
                <a:lnTo>
                  <a:pt x="943212" y="2149270"/>
                </a:lnTo>
                <a:cubicBezTo>
                  <a:pt x="396763" y="2010080"/>
                  <a:pt x="0" y="1592659"/>
                  <a:pt x="0" y="1099347"/>
                </a:cubicBezTo>
                <a:cubicBezTo>
                  <a:pt x="0" y="492194"/>
                  <a:pt x="601013" y="0"/>
                  <a:pt x="13424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 Cen MT" panose="020B06020201040206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4081139" y="1776266"/>
            <a:ext cx="4029722" cy="4029722"/>
          </a:xfrm>
          <a:prstGeom prst="donut">
            <a:avLst>
              <a:gd name="adj" fmla="val 25000"/>
            </a:avLst>
          </a:prstGeom>
          <a:solidFill>
            <a:schemeClr val="tx2">
              <a:alpha val="4862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w Cen MT" panose="020B06020201040206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260273" y="1593273"/>
            <a:ext cx="3671455" cy="3671455"/>
          </a:xfrm>
          <a:prstGeom prst="donut">
            <a:avLst>
              <a:gd name="adj" fmla="val 25000"/>
            </a:avLst>
          </a:prstGeom>
          <a:solidFill>
            <a:srgbClr val="192D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w Cen MT" panose="020B06020201040206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rot="21010334">
            <a:off x="4260273" y="1588839"/>
            <a:ext cx="3675888" cy="3675888"/>
          </a:xfrm>
          <a:prstGeom prst="blockArc">
            <a:avLst>
              <a:gd name="adj1" fmla="val 13528512"/>
              <a:gd name="adj2" fmla="val 19544847"/>
              <a:gd name="adj3" fmla="val 25241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w Cen MT" panose="020B06020201040206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rot="4117421">
            <a:off x="4258056" y="1591056"/>
            <a:ext cx="3675888" cy="3675888"/>
          </a:xfrm>
          <a:prstGeom prst="blockArc">
            <a:avLst>
              <a:gd name="adj1" fmla="val 11786262"/>
              <a:gd name="adj2" fmla="val 20309795"/>
              <a:gd name="adj3" fmla="val 25046"/>
            </a:avLst>
          </a:prstGeom>
          <a:solidFill>
            <a:srgbClr val="577F6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w Cen MT" panose="020B06020201040206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9041826">
            <a:off x="4258056" y="1591056"/>
            <a:ext cx="3675888" cy="3675888"/>
          </a:xfrm>
          <a:prstGeom prst="blockArc">
            <a:avLst>
              <a:gd name="adj1" fmla="val 14722372"/>
              <a:gd name="adj2" fmla="val 18721311"/>
              <a:gd name="adj3" fmla="val 248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w Cen MT" panose="020B0602020104020603" pitchFamily="34" charset="0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1949628" y="3857056"/>
            <a:ext cx="2815733" cy="1072767"/>
            <a:chOff x="1785295" y="2904147"/>
            <a:chExt cx="2815733" cy="1072767"/>
          </a:xfrm>
        </p:grpSpPr>
        <p:sp>
          <p:nvSpPr>
            <p:cNvPr id="91" name="Google Shape;91;p1"/>
            <p:cNvSpPr/>
            <p:nvPr/>
          </p:nvSpPr>
          <p:spPr>
            <a:xfrm>
              <a:off x="2946400" y="3497943"/>
              <a:ext cx="1654628" cy="478971"/>
            </a:xfrm>
            <a:custGeom>
              <a:avLst/>
              <a:gdLst/>
              <a:ahLst/>
              <a:cxnLst/>
              <a:rect l="l" t="t" r="r" b="b"/>
              <a:pathLst>
                <a:path w="1654628" h="478971" extrusionOk="0">
                  <a:moveTo>
                    <a:pt x="537028" y="0"/>
                  </a:moveTo>
                  <a:lnTo>
                    <a:pt x="0" y="464457"/>
                  </a:lnTo>
                  <a:lnTo>
                    <a:pt x="1161143" y="478971"/>
                  </a:lnTo>
                  <a:lnTo>
                    <a:pt x="1654628" y="0"/>
                  </a:lnTo>
                  <a:lnTo>
                    <a:pt x="537028" y="0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 rot="10800000">
              <a:off x="3489408" y="3218190"/>
              <a:ext cx="1103272" cy="417185"/>
            </a:xfrm>
            <a:prstGeom prst="round1Rect">
              <a:avLst>
                <a:gd name="adj" fmla="val 50000"/>
              </a:avLst>
            </a:prstGeom>
            <a:gradFill>
              <a:gsLst>
                <a:gs pos="0">
                  <a:srgbClr val="BFBFBF"/>
                </a:gs>
                <a:gs pos="33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3482447" y="2904147"/>
              <a:ext cx="773393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dirty="0" smtClean="0">
                  <a:solidFill>
                    <a:schemeClr val="dk1"/>
                  </a:solidFill>
                  <a:latin typeface="Tw Cen MT" panose="020B0602020104020603" pitchFamily="34" charset="0"/>
                  <a:sym typeface="Oswald"/>
                </a:rPr>
                <a:t>25</a:t>
              </a: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3953975" y="3097304"/>
              <a:ext cx="57249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1785295" y="3097304"/>
              <a:ext cx="1553670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smtClean="0">
                  <a:solidFill>
                    <a:schemeClr val="dk1"/>
                  </a:solidFill>
                  <a:latin typeface="Tw Cen MT" panose="020B0602020104020603" pitchFamily="34" charset="0"/>
                  <a:sym typeface="Oswald"/>
                </a:rPr>
                <a:t>MATHEMATICS</a:t>
              </a:r>
              <a:endParaRPr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05" name="Google Shape;105;p1"/>
          <p:cNvGrpSpPr/>
          <p:nvPr/>
        </p:nvGrpSpPr>
        <p:grpSpPr>
          <a:xfrm>
            <a:off x="7134193" y="2226907"/>
            <a:ext cx="3259941" cy="1024591"/>
            <a:chOff x="7142050" y="2932229"/>
            <a:chExt cx="3259941" cy="1024591"/>
          </a:xfrm>
        </p:grpSpPr>
        <p:sp>
          <p:nvSpPr>
            <p:cNvPr id="106" name="Google Shape;106;p1"/>
            <p:cNvSpPr/>
            <p:nvPr/>
          </p:nvSpPr>
          <p:spPr>
            <a:xfrm>
              <a:off x="7142050" y="3477849"/>
              <a:ext cx="1654628" cy="478971"/>
            </a:xfrm>
            <a:custGeom>
              <a:avLst/>
              <a:gdLst/>
              <a:ahLst/>
              <a:cxnLst/>
              <a:rect l="l" t="t" r="r" b="b"/>
              <a:pathLst>
                <a:path w="1654628" h="478971" extrusionOk="0">
                  <a:moveTo>
                    <a:pt x="537028" y="0"/>
                  </a:moveTo>
                  <a:lnTo>
                    <a:pt x="0" y="464457"/>
                  </a:lnTo>
                  <a:lnTo>
                    <a:pt x="1161143" y="478971"/>
                  </a:lnTo>
                  <a:lnTo>
                    <a:pt x="1654628" y="0"/>
                  </a:lnTo>
                  <a:lnTo>
                    <a:pt x="537028" y="0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0980"/>
                  </a:srgbClr>
                </a:gs>
                <a:gs pos="64000">
                  <a:srgbClr val="FDC00F">
                    <a:alpha val="0"/>
                  </a:srgbClr>
                </a:gs>
                <a:gs pos="100000">
                  <a:srgbClr val="FDC00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 rot="10800000">
              <a:off x="7655156" y="3218189"/>
              <a:ext cx="1103272" cy="417185"/>
            </a:xfrm>
            <a:prstGeom prst="round1Rect">
              <a:avLst>
                <a:gd name="adj" fmla="val 50000"/>
              </a:avLst>
            </a:prstGeom>
            <a:gradFill>
              <a:gsLst>
                <a:gs pos="0">
                  <a:srgbClr val="BFBFBF"/>
                </a:gs>
                <a:gs pos="33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 txBox="1"/>
            <p:nvPr/>
          </p:nvSpPr>
          <p:spPr>
            <a:xfrm>
              <a:off x="8805812" y="3052828"/>
              <a:ext cx="133919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smtClean="0">
                  <a:solidFill>
                    <a:schemeClr val="dk1"/>
                  </a:solidFill>
                  <a:latin typeface="Tw Cen MT" panose="020B0602020104020603" pitchFamily="34" charset="0"/>
                  <a:sym typeface="Oswald"/>
                </a:rPr>
                <a:t>ENGLISH</a:t>
              </a: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109" name="Google Shape;109;p1"/>
            <p:cNvSpPr txBox="1"/>
            <p:nvPr/>
          </p:nvSpPr>
          <p:spPr>
            <a:xfrm>
              <a:off x="8747362" y="3437972"/>
              <a:ext cx="1654629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110" name="Google Shape;110;p1"/>
            <p:cNvSpPr txBox="1"/>
            <p:nvPr/>
          </p:nvSpPr>
          <p:spPr>
            <a:xfrm>
              <a:off x="7894981" y="2932229"/>
              <a:ext cx="773393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dirty="0" smtClean="0">
                  <a:solidFill>
                    <a:schemeClr val="dk1"/>
                  </a:solidFill>
                  <a:latin typeface="Tw Cen MT" panose="020B0602020104020603" pitchFamily="34" charset="0"/>
                  <a:sym typeface="Oswald"/>
                </a:rPr>
                <a:t>30</a:t>
              </a: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111" name="Google Shape;111;p1"/>
            <p:cNvSpPr txBox="1"/>
            <p:nvPr/>
          </p:nvSpPr>
          <p:spPr>
            <a:xfrm>
              <a:off x="8395537" y="3125386"/>
              <a:ext cx="57249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12" name="Google Shape;112;p1"/>
          <p:cNvGrpSpPr/>
          <p:nvPr/>
        </p:nvGrpSpPr>
        <p:grpSpPr>
          <a:xfrm>
            <a:off x="6289522" y="4648535"/>
            <a:ext cx="3178028" cy="1008490"/>
            <a:chOff x="5997417" y="4552000"/>
            <a:chExt cx="3178028" cy="1008490"/>
          </a:xfrm>
        </p:grpSpPr>
        <p:sp>
          <p:nvSpPr>
            <p:cNvPr id="113" name="Google Shape;113;p1"/>
            <p:cNvSpPr/>
            <p:nvPr/>
          </p:nvSpPr>
          <p:spPr>
            <a:xfrm>
              <a:off x="5997417" y="5080195"/>
              <a:ext cx="1654628" cy="478971"/>
            </a:xfrm>
            <a:custGeom>
              <a:avLst/>
              <a:gdLst/>
              <a:ahLst/>
              <a:cxnLst/>
              <a:rect l="l" t="t" r="r" b="b"/>
              <a:pathLst>
                <a:path w="1654628" h="478971" extrusionOk="0">
                  <a:moveTo>
                    <a:pt x="537028" y="0"/>
                  </a:moveTo>
                  <a:lnTo>
                    <a:pt x="0" y="464457"/>
                  </a:lnTo>
                  <a:lnTo>
                    <a:pt x="1161143" y="478971"/>
                  </a:lnTo>
                  <a:lnTo>
                    <a:pt x="1654628" y="0"/>
                  </a:lnTo>
                  <a:lnTo>
                    <a:pt x="537028" y="0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0980"/>
                  </a:srgbClr>
                </a:gs>
                <a:gs pos="9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 rot="10800000">
              <a:off x="6516396" y="4847542"/>
              <a:ext cx="1103272" cy="417185"/>
            </a:xfrm>
            <a:prstGeom prst="round1Rect">
              <a:avLst>
                <a:gd name="adj" fmla="val 50000"/>
              </a:avLst>
            </a:prstGeom>
            <a:gradFill>
              <a:gsLst>
                <a:gs pos="0">
                  <a:srgbClr val="BFBFBF"/>
                </a:gs>
                <a:gs pos="33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 txBox="1"/>
            <p:nvPr/>
          </p:nvSpPr>
          <p:spPr>
            <a:xfrm>
              <a:off x="7787915" y="4637201"/>
              <a:ext cx="1293352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smtClean="0">
                  <a:solidFill>
                    <a:schemeClr val="dk1"/>
                  </a:solidFill>
                  <a:latin typeface="Tw Cen MT" panose="020B0602020104020603" pitchFamily="34" charset="0"/>
                  <a:sym typeface="Oswald"/>
                </a:rPr>
                <a:t>CURRENT BUSINESS TOPICS</a:t>
              </a: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116" name="Google Shape;116;p1"/>
            <p:cNvSpPr txBox="1"/>
            <p:nvPr/>
          </p:nvSpPr>
          <p:spPr>
            <a:xfrm>
              <a:off x="7520816" y="4716398"/>
              <a:ext cx="1654629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117" name="Google Shape;117;p1"/>
            <p:cNvSpPr txBox="1"/>
            <p:nvPr/>
          </p:nvSpPr>
          <p:spPr>
            <a:xfrm>
              <a:off x="6896873" y="4552000"/>
              <a:ext cx="773393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>
                  <a:solidFill>
                    <a:schemeClr val="dk1"/>
                  </a:solidFill>
                  <a:latin typeface="Tw Cen MT" panose="020B0602020104020603" pitchFamily="34" charset="0"/>
                  <a:ea typeface="Oswald"/>
                  <a:cs typeface="Oswald"/>
                  <a:sym typeface="Oswald"/>
                </a:rPr>
                <a:t>1</a:t>
              </a:r>
              <a:r>
                <a:rPr lang="en-US" sz="3600" b="1" dirty="0" smtClean="0">
                  <a:solidFill>
                    <a:schemeClr val="dk1"/>
                  </a:solidFill>
                  <a:latin typeface="Tw Cen MT" panose="020B0602020104020603" pitchFamily="34" charset="0"/>
                  <a:ea typeface="Oswald"/>
                  <a:cs typeface="Oswald"/>
                  <a:sym typeface="Oswald"/>
                </a:rPr>
                <a:t>5</a:t>
              </a: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118" name="Google Shape;118;p1"/>
            <p:cNvSpPr txBox="1"/>
            <p:nvPr/>
          </p:nvSpPr>
          <p:spPr>
            <a:xfrm>
              <a:off x="7397429" y="4745157"/>
              <a:ext cx="57249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w Cen MT" panose="020B0602020104020603" pitchFamily="34" charset="0"/>
              </a:endParaRPr>
            </a:p>
          </p:txBody>
        </p:sp>
      </p:grpSp>
      <p:sp>
        <p:nvSpPr>
          <p:cNvPr id="119" name="Google Shape;119;p1"/>
          <p:cNvSpPr txBox="1"/>
          <p:nvPr/>
        </p:nvSpPr>
        <p:spPr>
          <a:xfrm>
            <a:off x="0" y="129695"/>
            <a:ext cx="12192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smtClean="0">
                <a:solidFill>
                  <a:srgbClr val="A5A5A5"/>
                </a:solidFill>
                <a:latin typeface="Tw Cen MT" panose="020B0602020104020603" pitchFamily="34" charset="0"/>
                <a:sym typeface="Oswald"/>
              </a:rPr>
              <a:t>Marks Distribution of </a:t>
            </a:r>
            <a:r>
              <a:rPr lang="en-GB" sz="4000" dirty="0" smtClean="0">
                <a:solidFill>
                  <a:srgbClr val="A5A5A5"/>
                </a:solidFill>
                <a:latin typeface="Tw Cen MT" panose="020B0602020104020603" pitchFamily="34" charset="0"/>
                <a:sym typeface="Oswald"/>
              </a:rPr>
              <a:t>E </a:t>
            </a:r>
            <a:r>
              <a:rPr lang="en-GB" sz="4000" dirty="0" smtClean="0">
                <a:solidFill>
                  <a:srgbClr val="A5A5A5"/>
                </a:solidFill>
                <a:latin typeface="Tw Cen MT" panose="020B0602020104020603" pitchFamily="34" charset="0"/>
                <a:sym typeface="Oswald"/>
              </a:rPr>
              <a:t>unit</a:t>
            </a:r>
            <a:endParaRPr dirty="0">
              <a:latin typeface="Tw Cen MT" panose="020B0602020104020603" pitchFamily="34" charset="0"/>
            </a:endParaRPr>
          </a:p>
        </p:txBody>
      </p:sp>
      <p:grpSp>
        <p:nvGrpSpPr>
          <p:cNvPr id="38" name="Google Shape;90;p1"/>
          <p:cNvGrpSpPr/>
          <p:nvPr/>
        </p:nvGrpSpPr>
        <p:grpSpPr>
          <a:xfrm>
            <a:off x="2879919" y="1335888"/>
            <a:ext cx="2670313" cy="1072767"/>
            <a:chOff x="1930715" y="2904147"/>
            <a:chExt cx="2670313" cy="1072767"/>
          </a:xfrm>
        </p:grpSpPr>
        <p:sp>
          <p:nvSpPr>
            <p:cNvPr id="39" name="Google Shape;91;p1"/>
            <p:cNvSpPr/>
            <p:nvPr/>
          </p:nvSpPr>
          <p:spPr>
            <a:xfrm>
              <a:off x="2946400" y="3497943"/>
              <a:ext cx="1654628" cy="478971"/>
            </a:xfrm>
            <a:custGeom>
              <a:avLst/>
              <a:gdLst/>
              <a:ahLst/>
              <a:cxnLst/>
              <a:rect l="l" t="t" r="r" b="b"/>
              <a:pathLst>
                <a:path w="1654628" h="478971" extrusionOk="0">
                  <a:moveTo>
                    <a:pt x="537028" y="0"/>
                  </a:moveTo>
                  <a:lnTo>
                    <a:pt x="0" y="464457"/>
                  </a:lnTo>
                  <a:lnTo>
                    <a:pt x="1161143" y="478971"/>
                  </a:lnTo>
                  <a:lnTo>
                    <a:pt x="1654628" y="0"/>
                  </a:lnTo>
                  <a:lnTo>
                    <a:pt x="537028" y="0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92;p1"/>
            <p:cNvSpPr/>
            <p:nvPr/>
          </p:nvSpPr>
          <p:spPr>
            <a:xfrm rot="10800000">
              <a:off x="3489408" y="3218190"/>
              <a:ext cx="1103272" cy="417185"/>
            </a:xfrm>
            <a:prstGeom prst="round1Rect">
              <a:avLst>
                <a:gd name="adj" fmla="val 50000"/>
              </a:avLst>
            </a:prstGeom>
            <a:gradFill>
              <a:gsLst>
                <a:gs pos="0">
                  <a:srgbClr val="BFBFBF"/>
                </a:gs>
                <a:gs pos="33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93;p1"/>
            <p:cNvSpPr txBox="1"/>
            <p:nvPr/>
          </p:nvSpPr>
          <p:spPr>
            <a:xfrm>
              <a:off x="3482447" y="2904147"/>
              <a:ext cx="773393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dirty="0" smtClean="0">
                  <a:solidFill>
                    <a:schemeClr val="dk1"/>
                  </a:solidFill>
                  <a:latin typeface="Tw Cen MT" panose="020B0602020104020603" pitchFamily="34" charset="0"/>
                  <a:sym typeface="Oswald"/>
                </a:rPr>
                <a:t>10</a:t>
              </a: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42" name="Google Shape;94;p1"/>
            <p:cNvSpPr txBox="1"/>
            <p:nvPr/>
          </p:nvSpPr>
          <p:spPr>
            <a:xfrm>
              <a:off x="3953975" y="3097304"/>
              <a:ext cx="57249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43" name="Google Shape;95;p1"/>
            <p:cNvSpPr txBox="1"/>
            <p:nvPr/>
          </p:nvSpPr>
          <p:spPr>
            <a:xfrm>
              <a:off x="2313135" y="3097304"/>
              <a:ext cx="102582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smtClean="0">
                  <a:solidFill>
                    <a:schemeClr val="dk1"/>
                  </a:solidFill>
                  <a:latin typeface="Tw Cen MT" panose="020B0602020104020603" pitchFamily="34" charset="0"/>
                  <a:sym typeface="Oswald"/>
                </a:rPr>
                <a:t>BANGLA</a:t>
              </a: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44" name="Google Shape;96;p1"/>
            <p:cNvSpPr txBox="1"/>
            <p:nvPr/>
          </p:nvSpPr>
          <p:spPr>
            <a:xfrm>
              <a:off x="1930715" y="3213508"/>
              <a:ext cx="1654629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w Cen MT" panose="020B0602020104020603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Tw Cen MT</vt:lpstr>
      <vt:lpstr>Calibri</vt:lpstr>
      <vt:lpstr>Oswald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Lenovo</cp:lastModifiedBy>
  <cp:revision>10</cp:revision>
  <dcterms:created xsi:type="dcterms:W3CDTF">2022-07-15T23:35:30Z</dcterms:created>
  <dcterms:modified xsi:type="dcterms:W3CDTF">2022-12-13T19:54:46Z</dcterms:modified>
</cp:coreProperties>
</file>