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768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0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97631" y="877160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tx2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60273" y="1588839"/>
            <a:ext cx="3675888" cy="3675888"/>
          </a:xfrm>
          <a:prstGeom prst="blockArc">
            <a:avLst>
              <a:gd name="adj1" fmla="val 17431116"/>
              <a:gd name="adj2" fmla="val 19502604"/>
              <a:gd name="adj3" fmla="val 250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5223478"/>
              <a:gd name="adj2" fmla="val 20309795"/>
              <a:gd name="adj3" fmla="val 250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041826">
            <a:off x="4258056" y="1591056"/>
            <a:ext cx="3675888" cy="3675888"/>
          </a:xfrm>
          <a:prstGeom prst="blockArc">
            <a:avLst>
              <a:gd name="adj1" fmla="val 14054706"/>
              <a:gd name="adj2" fmla="val 16637255"/>
              <a:gd name="adj3" fmla="val 25148"/>
            </a:avLst>
          </a:prstGeom>
          <a:solidFill>
            <a:srgbClr val="EF4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6341535" y="1483622"/>
            <a:ext cx="3428774" cy="1083805"/>
            <a:chOff x="6266111" y="1472387"/>
            <a:chExt cx="3428774" cy="1083805"/>
          </a:xfrm>
        </p:grpSpPr>
        <p:sp>
          <p:nvSpPr>
            <p:cNvPr id="98" name="Google Shape;98;p1"/>
            <p:cNvSpPr/>
            <p:nvPr/>
          </p:nvSpPr>
          <p:spPr>
            <a:xfrm>
              <a:off x="6266111" y="2077221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008BC2">
                    <a:alpha val="0"/>
                  </a:srgbClr>
                </a:gs>
                <a:gs pos="100000">
                  <a:srgbClr val="008BC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6824731" y="1472387"/>
              <a:ext cx="2870154" cy="777040"/>
              <a:chOff x="6824731" y="1472387"/>
              <a:chExt cx="2870154" cy="777040"/>
            </a:xfrm>
          </p:grpSpPr>
          <p:sp>
            <p:nvSpPr>
              <p:cNvPr id="100" name="Google Shape;100;p1"/>
              <p:cNvSpPr/>
              <p:nvPr/>
            </p:nvSpPr>
            <p:spPr>
              <a:xfrm rot="10800000">
                <a:off x="6824731" y="1778636"/>
                <a:ext cx="1103272" cy="417185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rgbClr val="BFBFBF"/>
                  </a:gs>
                  <a:gs pos="33000">
                    <a:schemeClr val="lt1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8122728" y="1550150"/>
                <a:ext cx="1025829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smtClean="0">
                    <a:solidFill>
                      <a:schemeClr val="dk1"/>
                    </a:solidFill>
                    <a:latin typeface="Tw Cen MT" panose="020B0602020104020603" pitchFamily="34" charset="0"/>
                    <a:sym typeface="Oswald"/>
                  </a:rPr>
                  <a:t>IKU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8040256" y="1941691"/>
                <a:ext cx="1654629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3" name="Google Shape;103;p1"/>
              <p:cNvSpPr txBox="1"/>
              <p:nvPr/>
            </p:nvSpPr>
            <p:spPr>
              <a:xfrm>
                <a:off x="7117809" y="1472387"/>
                <a:ext cx="7733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 dirty="0" smtClean="0">
                    <a:solidFill>
                      <a:schemeClr val="dk1"/>
                    </a:solidFill>
                    <a:latin typeface="Tw Cen MT" panose="020B0602020104020603" pitchFamily="34" charset="0"/>
                    <a:ea typeface="Oswald"/>
                    <a:cs typeface="Oswald"/>
                    <a:sym typeface="Oswald"/>
                  </a:rPr>
                  <a:t>04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4" name="Google Shape;104;p1"/>
              <p:cNvSpPr txBox="1"/>
              <p:nvPr/>
            </p:nvSpPr>
            <p:spPr>
              <a:xfrm>
                <a:off x="7618365" y="1665544"/>
                <a:ext cx="57249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05" name="Google Shape;105;p1"/>
          <p:cNvGrpSpPr/>
          <p:nvPr/>
        </p:nvGrpSpPr>
        <p:grpSpPr>
          <a:xfrm>
            <a:off x="7142050" y="2932229"/>
            <a:ext cx="3259941" cy="1024591"/>
            <a:chOff x="7142050" y="2932229"/>
            <a:chExt cx="3259941" cy="1024591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18189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8938420" y="3128652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BOTANY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7F7F7F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rPr>
                <a:t>. 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4981" y="2932229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6465151" y="4144248"/>
            <a:ext cx="3144217" cy="1007166"/>
            <a:chOff x="5997417" y="4552000"/>
            <a:chExt cx="3144217" cy="1007166"/>
          </a:xfrm>
        </p:grpSpPr>
        <p:sp>
          <p:nvSpPr>
            <p:cNvPr id="113" name="Google Shape;113;p1"/>
            <p:cNvSpPr/>
            <p:nvPr/>
          </p:nvSpPr>
          <p:spPr>
            <a:xfrm>
              <a:off x="5997417" y="5080195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9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0800000">
              <a:off x="6718056" y="4874841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814538" y="4856338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BANGLA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7487005" y="5165699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96873" y="4552000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08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7397429" y="474515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Marks Distribution of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D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unit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38" name="Google Shape;89;p1"/>
          <p:cNvSpPr/>
          <p:nvPr/>
        </p:nvSpPr>
        <p:spPr>
          <a:xfrm rot="19779521">
            <a:off x="4258689" y="1590065"/>
            <a:ext cx="3675888" cy="3702755"/>
          </a:xfrm>
          <a:prstGeom prst="blockArc">
            <a:avLst>
              <a:gd name="adj1" fmla="val 16446570"/>
              <a:gd name="adj2" fmla="val 19357278"/>
              <a:gd name="adj3" fmla="val 2509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9;p1"/>
          <p:cNvSpPr/>
          <p:nvPr/>
        </p:nvSpPr>
        <p:spPr>
          <a:xfrm rot="11343163">
            <a:off x="4258056" y="1577623"/>
            <a:ext cx="3675888" cy="3702755"/>
          </a:xfrm>
          <a:prstGeom prst="blockArc">
            <a:avLst>
              <a:gd name="adj1" fmla="val 14114902"/>
              <a:gd name="adj2" fmla="val 19423257"/>
              <a:gd name="adj3" fmla="val 25398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822" y="1135214"/>
            <a:ext cx="110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GB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70" name="Google Shape;90;p1"/>
          <p:cNvGrpSpPr/>
          <p:nvPr/>
        </p:nvGrpSpPr>
        <p:grpSpPr>
          <a:xfrm>
            <a:off x="3424038" y="904709"/>
            <a:ext cx="2678459" cy="1221901"/>
            <a:chOff x="1930715" y="2755013"/>
            <a:chExt cx="2678459" cy="1221901"/>
          </a:xfrm>
        </p:grpSpPr>
        <p:sp>
          <p:nvSpPr>
            <p:cNvPr id="7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;p1"/>
            <p:cNvSpPr txBox="1"/>
            <p:nvPr/>
          </p:nvSpPr>
          <p:spPr>
            <a:xfrm>
              <a:off x="3656899" y="2755013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</a:t>
              </a: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8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4" name="Google Shape;94;p1"/>
            <p:cNvSpPr txBox="1"/>
            <p:nvPr/>
          </p:nvSpPr>
          <p:spPr>
            <a:xfrm>
              <a:off x="4036679" y="3113000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5" name="Google Shape;95;p1"/>
            <p:cNvSpPr txBox="1"/>
            <p:nvPr/>
          </p:nvSpPr>
          <p:spPr>
            <a:xfrm>
              <a:off x="2655608" y="2932043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ENGLISH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6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oogle Shape;90;p1"/>
          <p:cNvGrpSpPr/>
          <p:nvPr/>
        </p:nvGrpSpPr>
        <p:grpSpPr>
          <a:xfrm>
            <a:off x="2234376" y="4536835"/>
            <a:ext cx="2884345" cy="1086720"/>
            <a:chOff x="1930715" y="2904147"/>
            <a:chExt cx="2884345" cy="1086720"/>
          </a:xfrm>
        </p:grpSpPr>
        <p:sp>
          <p:nvSpPr>
            <p:cNvPr id="78" name="Google Shape;91;p1"/>
            <p:cNvSpPr/>
            <p:nvPr/>
          </p:nvSpPr>
          <p:spPr>
            <a:xfrm>
              <a:off x="2659877" y="3511896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;p1"/>
            <p:cNvSpPr/>
            <p:nvPr/>
          </p:nvSpPr>
          <p:spPr>
            <a:xfrm rot="10800000">
              <a:off x="3489407" y="3218189"/>
              <a:ext cx="1325653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3;p1"/>
            <p:cNvSpPr txBox="1"/>
            <p:nvPr/>
          </p:nvSpPr>
          <p:spPr>
            <a:xfrm>
              <a:off x="3729016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1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2" name="Google Shape;95;p1"/>
            <p:cNvSpPr txBox="1"/>
            <p:nvPr/>
          </p:nvSpPr>
          <p:spPr>
            <a:xfrm>
              <a:off x="2258248" y="2904147"/>
              <a:ext cx="1247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ZOOLOGY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3" name="Google Shape;96;p1"/>
            <p:cNvSpPr txBox="1"/>
            <p:nvPr/>
          </p:nvSpPr>
          <p:spPr>
            <a:xfrm>
              <a:off x="1930715" y="3213508"/>
              <a:ext cx="17617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oogle Shape;90;p1"/>
          <p:cNvGrpSpPr/>
          <p:nvPr/>
        </p:nvGrpSpPr>
        <p:grpSpPr>
          <a:xfrm>
            <a:off x="1500756" y="2383963"/>
            <a:ext cx="3387973" cy="1156015"/>
            <a:chOff x="1427087" y="2834852"/>
            <a:chExt cx="3387973" cy="1156015"/>
          </a:xfrm>
        </p:grpSpPr>
        <p:sp>
          <p:nvSpPr>
            <p:cNvPr id="56" name="Google Shape;91;p1"/>
            <p:cNvSpPr/>
            <p:nvPr/>
          </p:nvSpPr>
          <p:spPr>
            <a:xfrm>
              <a:off x="2659877" y="3511896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;p1"/>
            <p:cNvSpPr/>
            <p:nvPr/>
          </p:nvSpPr>
          <p:spPr>
            <a:xfrm rot="10800000">
              <a:off x="3489407" y="3218189"/>
              <a:ext cx="1325653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3;p1"/>
            <p:cNvSpPr txBox="1"/>
            <p:nvPr/>
          </p:nvSpPr>
          <p:spPr>
            <a:xfrm>
              <a:off x="3729016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4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59" name="Google Shape;94;p1"/>
            <p:cNvSpPr txBox="1"/>
            <p:nvPr/>
          </p:nvSpPr>
          <p:spPr>
            <a:xfrm>
              <a:off x="3953627" y="310843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60" name="Google Shape;95;p1"/>
            <p:cNvSpPr txBox="1"/>
            <p:nvPr/>
          </p:nvSpPr>
          <p:spPr>
            <a:xfrm>
              <a:off x="2111361" y="2834852"/>
              <a:ext cx="1247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CHEMISTRY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61" name="Google Shape;96;p1"/>
            <p:cNvSpPr txBox="1"/>
            <p:nvPr/>
          </p:nvSpPr>
          <p:spPr>
            <a:xfrm>
              <a:off x="1427087" y="2910453"/>
              <a:ext cx="17617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Tw Cen MT</vt:lpstr>
      <vt:lpstr>Calibri</vt:lpstr>
      <vt:lpstr>Oswald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16</cp:revision>
  <dcterms:created xsi:type="dcterms:W3CDTF">2022-07-15T23:35:30Z</dcterms:created>
  <dcterms:modified xsi:type="dcterms:W3CDTF">2022-12-13T19:16:17Z</dcterms:modified>
</cp:coreProperties>
</file>