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84" r:id="rId3"/>
    <p:sldId id="262" r:id="rId4"/>
    <p:sldId id="263" r:id="rId5"/>
    <p:sldId id="271" r:id="rId6"/>
    <p:sldId id="272" r:id="rId7"/>
    <p:sldId id="310" r:id="rId8"/>
    <p:sldId id="311" r:id="rId9"/>
    <p:sldId id="312" r:id="rId10"/>
    <p:sldId id="313" r:id="rId11"/>
    <p:sldId id="317" r:id="rId12"/>
    <p:sldId id="264" r:id="rId13"/>
    <p:sldId id="268" r:id="rId14"/>
    <p:sldId id="309" r:id="rId15"/>
    <p:sldId id="308" r:id="rId16"/>
    <p:sldId id="274" r:id="rId17"/>
    <p:sldId id="314" r:id="rId18"/>
    <p:sldId id="315" r:id="rId19"/>
    <p:sldId id="258" r:id="rId20"/>
    <p:sldId id="267" r:id="rId21"/>
    <p:sldId id="261" r:id="rId22"/>
    <p:sldId id="285" r:id="rId23"/>
    <p:sldId id="283" r:id="rId24"/>
  </p:sldIdLst>
  <p:sldSz cx="9144000" cy="5143500" type="screen16x9"/>
  <p:notesSz cx="17348200" cy="9753600"/>
  <p:embeddedFontLst>
    <p:embeddedFont>
      <p:font typeface="Amatic SC" panose="00000500000000000000" pitchFamily="2" charset="-79"/>
      <p:regular r:id="rId26"/>
      <p:bold r:id="rId27"/>
    </p:embeddedFont>
    <p:embeddedFont>
      <p:font typeface="Barlow Condensed Light" panose="00000406000000000000" pitchFamily="2" charset="0"/>
      <p:regular r:id="rId28"/>
      <p:italic r:id="rId29"/>
    </p:embeddedFont>
    <p:embeddedFont>
      <p:font typeface="Barlow Semi Condensed" panose="00000506000000000000" pitchFamily="2" charset="0"/>
      <p:regular r:id="rId30"/>
      <p:bold r:id="rId31"/>
      <p:italic r:id="rId32"/>
      <p:boldItalic r:id="rId33"/>
    </p:embeddedFont>
    <p:embeddedFont>
      <p:font typeface="Barlow Semi Condensed Light" panose="00000406000000000000" pitchFamily="2" charset="0"/>
      <p:regular r:id="rId34"/>
      <p:bold r:id="rId35"/>
      <p:italic r:id="rId36"/>
      <p:boldItalic r:id="rId37"/>
    </p:embeddedFont>
    <p:embeddedFont>
      <p:font typeface="Joti One" panose="020B0604020202020204" charset="0"/>
      <p:regular r:id="rId38"/>
    </p:embeddedFont>
    <p:embeddedFont>
      <p:font typeface="Sue Ellen Francisco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15E443-8BF1-4876-9F12-4DFCFC916AC2}">
  <a:tblStyle styleId="{1315E443-8BF1-4876-9F12-4DFCFC916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01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3210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7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3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7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5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8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ab9eb189_7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ab9eb189_7_267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99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1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42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8bcf4b1875_12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8bcf4b1875_12_155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92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4c6f126ef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4c6f126ef7_1_18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4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7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43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7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86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96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69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c68a97855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c68a97855_1_21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4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63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9009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ubTitle" idx="1"/>
          </p:nvPr>
        </p:nvSpPr>
        <p:spPr>
          <a:xfrm>
            <a:off x="901850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title" idx="2"/>
          </p:nvPr>
        </p:nvSpPr>
        <p:spPr>
          <a:xfrm>
            <a:off x="3567000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ubTitle" idx="3"/>
          </p:nvPr>
        </p:nvSpPr>
        <p:spPr>
          <a:xfrm>
            <a:off x="3566928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 idx="4"/>
          </p:nvPr>
        </p:nvSpPr>
        <p:spPr>
          <a:xfrm>
            <a:off x="62330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subTitle" idx="5"/>
          </p:nvPr>
        </p:nvSpPr>
        <p:spPr>
          <a:xfrm>
            <a:off x="6233037" y="3432200"/>
            <a:ext cx="20109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6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597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BIG TITL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12670" y="933125"/>
            <a:ext cx="4041900" cy="3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48" name="Google Shape;148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59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2480101" y="388280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329730" y="496497"/>
            <a:ext cx="8562814" cy="4347320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712675" y="688400"/>
            <a:ext cx="36360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4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1"/>
          </p:nvPr>
        </p:nvSpPr>
        <p:spPr>
          <a:xfrm>
            <a:off x="712675" y="2294246"/>
            <a:ext cx="7718700" cy="2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329730" y="162020"/>
            <a:ext cx="8628146" cy="4650615"/>
            <a:chOff x="329730" y="162020"/>
            <a:chExt cx="8628146" cy="4650615"/>
          </a:xfrm>
        </p:grpSpPr>
        <p:sp>
          <p:nvSpPr>
            <p:cNvPr id="94" name="Google Shape;94;p8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6000" y="3186925"/>
            <a:ext cx="29628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794700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2"/>
          </p:nvPr>
        </p:nvSpPr>
        <p:spPr>
          <a:xfrm>
            <a:off x="5085212" y="3186917"/>
            <a:ext cx="29628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 idx="3"/>
          </p:nvPr>
        </p:nvSpPr>
        <p:spPr>
          <a:xfrm>
            <a:off x="5783912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2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 idx="4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05" name="Google Shape;105;p9"/>
          <p:cNvGrpSpPr/>
          <p:nvPr/>
        </p:nvGrpSpPr>
        <p:grpSpPr>
          <a:xfrm>
            <a:off x="329730" y="281345"/>
            <a:ext cx="8562814" cy="4661127"/>
            <a:chOff x="329730" y="281345"/>
            <a:chExt cx="8562814" cy="4661127"/>
          </a:xfrm>
        </p:grpSpPr>
        <p:sp>
          <p:nvSpPr>
            <p:cNvPr id="106" name="Google Shape;106;p9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4896826" y="3419525"/>
            <a:ext cx="6747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2"/>
          </p:nvPr>
        </p:nvSpPr>
        <p:spPr>
          <a:xfrm>
            <a:off x="5724075" y="3419525"/>
            <a:ext cx="23490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3"/>
          </p:nvPr>
        </p:nvSpPr>
        <p:spPr>
          <a:xfrm>
            <a:off x="4896826" y="1912975"/>
            <a:ext cx="6747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4"/>
          </p:nvPr>
        </p:nvSpPr>
        <p:spPr>
          <a:xfrm>
            <a:off x="5724075" y="1912975"/>
            <a:ext cx="23490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5"/>
          </p:nvPr>
        </p:nvSpPr>
        <p:spPr>
          <a:xfrm>
            <a:off x="1060725" y="3419525"/>
            <a:ext cx="6747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6"/>
          </p:nvPr>
        </p:nvSpPr>
        <p:spPr>
          <a:xfrm>
            <a:off x="1887825" y="3419525"/>
            <a:ext cx="23490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7"/>
          </p:nvPr>
        </p:nvSpPr>
        <p:spPr>
          <a:xfrm>
            <a:off x="1060725" y="1912975"/>
            <a:ext cx="6747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8"/>
          </p:nvPr>
        </p:nvSpPr>
        <p:spPr>
          <a:xfrm>
            <a:off x="1887825" y="1912975"/>
            <a:ext cx="2349000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65" name="Google Shape;165;p14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3" name="Google Shape;173;p15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74" name="Google Shape;174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274200" y="1276350"/>
            <a:ext cx="1659900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4000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1"/>
          </p:nvPr>
        </p:nvSpPr>
        <p:spPr>
          <a:xfrm>
            <a:off x="4274225" y="2912725"/>
            <a:ext cx="25968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2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39" name="Google Shape;239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 flipH="1">
            <a:off x="2714350" y="1207375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1"/>
          </p:nvPr>
        </p:nvSpPr>
        <p:spPr>
          <a:xfrm flipH="1">
            <a:off x="2597100" y="2363175"/>
            <a:ext cx="39498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1360050" y="3813975"/>
            <a:ext cx="64239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lang="en" sz="1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lang="en" sz="1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sz="1300" b="1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50" name="Google Shape;250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1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60" r:id="rId6"/>
    <p:sldLayoutId id="2147483661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1343829" y="2064161"/>
            <a:ext cx="6271725" cy="8257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Infographics on</a:t>
            </a:r>
            <a:br>
              <a:rPr lang="en" sz="4400" dirty="0"/>
            </a:br>
            <a:r>
              <a:rPr lang="en" sz="4400" dirty="0"/>
              <a:t>JU Admission Test Process</a:t>
            </a:r>
            <a:endParaRPr sz="4400"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1"/>
          </p:nvPr>
        </p:nvSpPr>
        <p:spPr>
          <a:xfrm>
            <a:off x="2580341" y="296195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Bit to Byte Production House</a:t>
            </a:r>
            <a:endParaRPr dirty="0"/>
          </a:p>
        </p:txBody>
      </p:sp>
      <p:sp>
        <p:nvSpPr>
          <p:cNvPr id="284" name="Google Shape;284;p27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7"/>
          <p:cNvGrpSpPr/>
          <p:nvPr/>
        </p:nvGrpSpPr>
        <p:grpSpPr>
          <a:xfrm>
            <a:off x="5138801" y="3196917"/>
            <a:ext cx="2083352" cy="1623423"/>
            <a:chOff x="2489257" y="2639067"/>
            <a:chExt cx="2406830" cy="1875488"/>
          </a:xfrm>
        </p:grpSpPr>
        <p:sp>
          <p:nvSpPr>
            <p:cNvPr id="300" name="Google Shape;300;p27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7"/>
          <p:cNvSpPr/>
          <p:nvPr/>
        </p:nvSpPr>
        <p:spPr>
          <a:xfrm>
            <a:off x="4257223" y="281605"/>
            <a:ext cx="1159872" cy="1148081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3921914" y="3505343"/>
            <a:ext cx="873915" cy="91197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711185" y="2480566"/>
            <a:ext cx="222159" cy="437991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6377803" y="143428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7"/>
          <p:cNvGrpSpPr/>
          <p:nvPr/>
        </p:nvGrpSpPr>
        <p:grpSpPr>
          <a:xfrm>
            <a:off x="7091001" y="951866"/>
            <a:ext cx="995171" cy="1038011"/>
            <a:chOff x="2323059" y="1340604"/>
            <a:chExt cx="1091436" cy="1138420"/>
          </a:xfrm>
        </p:grpSpPr>
        <p:sp>
          <p:nvSpPr>
            <p:cNvPr id="322" name="Google Shape;322;p27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7"/>
          <p:cNvSpPr/>
          <p:nvPr/>
        </p:nvSpPr>
        <p:spPr>
          <a:xfrm>
            <a:off x="3539152" y="242886"/>
            <a:ext cx="445060" cy="100788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27"/>
          <p:cNvGrpSpPr/>
          <p:nvPr/>
        </p:nvGrpSpPr>
        <p:grpSpPr>
          <a:xfrm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39" name="Google Shape;339;p27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42" name="Google Shape;342;p27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27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1171169" y="2137513"/>
            <a:ext cx="632272" cy="551675"/>
            <a:chOff x="938934" y="1675223"/>
            <a:chExt cx="591571" cy="516163"/>
          </a:xfrm>
        </p:grpSpPr>
        <p:sp>
          <p:nvSpPr>
            <p:cNvPr id="350" name="Google Shape;350;p27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7"/>
          <p:cNvSpPr/>
          <p:nvPr/>
        </p:nvSpPr>
        <p:spPr>
          <a:xfrm>
            <a:off x="6603883" y="1872216"/>
            <a:ext cx="435433" cy="6777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5664754" y="573997"/>
            <a:ext cx="598118" cy="86436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1415377" y="3439205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27"/>
          <p:cNvGrpSpPr/>
          <p:nvPr/>
        </p:nvGrpSpPr>
        <p:grpSpPr>
          <a:xfrm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76" name="Google Shape;376;p27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27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9" name="Google Shape;389;p27"/>
          <p:cNvSpPr/>
          <p:nvPr/>
        </p:nvSpPr>
        <p:spPr>
          <a:xfrm rot="-827396">
            <a:off x="1281223" y="2876145"/>
            <a:ext cx="390819" cy="544003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1743669" y="2692457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299;p27">
            <a:extLst>
              <a:ext uri="{FF2B5EF4-FFF2-40B4-BE49-F238E27FC236}">
                <a16:creationId xmlns:a16="http://schemas.microsoft.com/office/drawing/2014/main" id="{6267DCAF-98C3-4360-A5FE-4AD59F61A3DF}"/>
              </a:ext>
            </a:extLst>
          </p:cNvPr>
          <p:cNvGrpSpPr/>
          <p:nvPr/>
        </p:nvGrpSpPr>
        <p:grpSpPr>
          <a:xfrm>
            <a:off x="1124635" y="457777"/>
            <a:ext cx="2083352" cy="1623423"/>
            <a:chOff x="2489257" y="2639067"/>
            <a:chExt cx="2406830" cy="1875488"/>
          </a:xfrm>
        </p:grpSpPr>
        <p:sp>
          <p:nvSpPr>
            <p:cNvPr id="120" name="Google Shape;300;p27">
              <a:extLst>
                <a:ext uri="{FF2B5EF4-FFF2-40B4-BE49-F238E27FC236}">
                  <a16:creationId xmlns:a16="http://schemas.microsoft.com/office/drawing/2014/main" id="{033BF024-9F8E-4C1A-A516-4350397007EB}"/>
                </a:ext>
              </a:extLst>
            </p:cNvPr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1;p27">
              <a:extLst>
                <a:ext uri="{FF2B5EF4-FFF2-40B4-BE49-F238E27FC236}">
                  <a16:creationId xmlns:a16="http://schemas.microsoft.com/office/drawing/2014/main" id="{CCDEA076-1C8F-4F28-9F6A-3C96E2E6034E}"/>
                </a:ext>
              </a:extLst>
            </p:cNvPr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2;p27">
              <a:extLst>
                <a:ext uri="{FF2B5EF4-FFF2-40B4-BE49-F238E27FC236}">
                  <a16:creationId xmlns:a16="http://schemas.microsoft.com/office/drawing/2014/main" id="{3AEF9C5C-D917-4D96-A7DF-54E520326891}"/>
                </a:ext>
              </a:extLst>
            </p:cNvPr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3;p27">
              <a:extLst>
                <a:ext uri="{FF2B5EF4-FFF2-40B4-BE49-F238E27FC236}">
                  <a16:creationId xmlns:a16="http://schemas.microsoft.com/office/drawing/2014/main" id="{13B7AAE8-FC37-4E64-B3E4-B5A2133C66AA}"/>
                </a:ext>
              </a:extLst>
            </p:cNvPr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4;p27">
              <a:extLst>
                <a:ext uri="{FF2B5EF4-FFF2-40B4-BE49-F238E27FC236}">
                  <a16:creationId xmlns:a16="http://schemas.microsoft.com/office/drawing/2014/main" id="{EC1A831F-646B-4C78-A38B-7320700E7166}"/>
                </a:ext>
              </a:extLst>
            </p:cNvPr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5;p27">
              <a:extLst>
                <a:ext uri="{FF2B5EF4-FFF2-40B4-BE49-F238E27FC236}">
                  <a16:creationId xmlns:a16="http://schemas.microsoft.com/office/drawing/2014/main" id="{B2999F48-76D5-4301-9616-6ED296A49835}"/>
                </a:ext>
              </a:extLst>
            </p:cNvPr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6;p27">
              <a:extLst>
                <a:ext uri="{FF2B5EF4-FFF2-40B4-BE49-F238E27FC236}">
                  <a16:creationId xmlns:a16="http://schemas.microsoft.com/office/drawing/2014/main" id="{565B6FE3-2E68-491C-BB98-748B3066961D}"/>
                </a:ext>
              </a:extLst>
            </p:cNvPr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7;p27">
              <a:extLst>
                <a:ext uri="{FF2B5EF4-FFF2-40B4-BE49-F238E27FC236}">
                  <a16:creationId xmlns:a16="http://schemas.microsoft.com/office/drawing/2014/main" id="{5AAFABBD-0C4A-4F3C-A025-D66D7610A485}"/>
                </a:ext>
              </a:extLst>
            </p:cNvPr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8;p27">
              <a:extLst>
                <a:ext uri="{FF2B5EF4-FFF2-40B4-BE49-F238E27FC236}">
                  <a16:creationId xmlns:a16="http://schemas.microsoft.com/office/drawing/2014/main" id="{2FC96166-1D3D-4A8D-905C-0D1BC97501F9}"/>
                </a:ext>
              </a:extLst>
            </p:cNvPr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9;p27">
              <a:extLst>
                <a:ext uri="{FF2B5EF4-FFF2-40B4-BE49-F238E27FC236}">
                  <a16:creationId xmlns:a16="http://schemas.microsoft.com/office/drawing/2014/main" id="{69C01620-A936-407F-BD74-DF8E3B864DD9}"/>
                </a:ext>
              </a:extLst>
            </p:cNvPr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0;p27">
              <a:extLst>
                <a:ext uri="{FF2B5EF4-FFF2-40B4-BE49-F238E27FC236}">
                  <a16:creationId xmlns:a16="http://schemas.microsoft.com/office/drawing/2014/main" id="{120D6BB8-C951-4292-A2CB-A236BCD8F3B2}"/>
                </a:ext>
              </a:extLst>
            </p:cNvPr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1;p27">
              <a:extLst>
                <a:ext uri="{FF2B5EF4-FFF2-40B4-BE49-F238E27FC236}">
                  <a16:creationId xmlns:a16="http://schemas.microsoft.com/office/drawing/2014/main" id="{A9E9354B-BF04-45B4-B305-8755799ABF82}"/>
                </a:ext>
              </a:extLst>
            </p:cNvPr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2;p27">
              <a:extLst>
                <a:ext uri="{FF2B5EF4-FFF2-40B4-BE49-F238E27FC236}">
                  <a16:creationId xmlns:a16="http://schemas.microsoft.com/office/drawing/2014/main" id="{DEB07892-E1E4-4E44-9872-D890258562AE}"/>
                </a:ext>
              </a:extLst>
            </p:cNvPr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3;p27">
              <a:extLst>
                <a:ext uri="{FF2B5EF4-FFF2-40B4-BE49-F238E27FC236}">
                  <a16:creationId xmlns:a16="http://schemas.microsoft.com/office/drawing/2014/main" id="{9CA3FAB8-976C-4563-9AA5-8F89994E8964}"/>
                </a:ext>
              </a:extLst>
            </p:cNvPr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4;p27">
              <a:extLst>
                <a:ext uri="{FF2B5EF4-FFF2-40B4-BE49-F238E27FC236}">
                  <a16:creationId xmlns:a16="http://schemas.microsoft.com/office/drawing/2014/main" id="{2D0609FE-D741-4578-9D1F-E8D183CF924C}"/>
                </a:ext>
              </a:extLst>
            </p:cNvPr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841340-725B-4DEF-8358-2833D767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60" y="3602227"/>
            <a:ext cx="1587835" cy="15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1" grpId="0" build="p"/>
      <p:bldP spid="284" grpId="0" animBg="1"/>
      <p:bldP spid="315" grpId="0" animBg="1"/>
      <p:bldP spid="316" grpId="0" animBg="1"/>
      <p:bldP spid="317" grpId="0" animBg="1"/>
      <p:bldP spid="319" grpId="0" animBg="1"/>
      <p:bldP spid="328" grpId="0" animBg="1"/>
      <p:bldP spid="347" grpId="0" animBg="1"/>
      <p:bldP spid="348" grpId="0" animBg="1"/>
      <p:bldP spid="353" grpId="0" animBg="1"/>
      <p:bldP spid="354" grpId="0" animBg="1"/>
      <p:bldP spid="355" grpId="0" animBg="1"/>
      <p:bldP spid="389" grpId="0" animBg="1"/>
      <p:bldP spid="393" grpId="0" animBg="1"/>
      <p:bldP spid="3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620-2093-4017-AF1A-7A1E9CDB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938" y="303071"/>
            <a:ext cx="5664300" cy="531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3E53-3BA0-4F18-9053-19E66AD025C3}"/>
              </a:ext>
            </a:extLst>
          </p:cNvPr>
          <p:cNvSpPr txBox="1"/>
          <p:nvPr/>
        </p:nvSpPr>
        <p:spPr>
          <a:xfrm>
            <a:off x="1984744" y="928572"/>
            <a:ext cx="34874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Group Name: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	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	Bit to Byte Production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Logo Design: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EBB94-9BED-4E9A-B611-3650BAD8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52" y="1483944"/>
            <a:ext cx="347502" cy="34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07D15-D464-470C-B160-BFC074FC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85" y="2349029"/>
            <a:ext cx="1923607" cy="18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620-2093-4017-AF1A-7A1E9CDB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938" y="303071"/>
            <a:ext cx="5664300" cy="531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3E53-3BA0-4F18-9053-19E66AD025C3}"/>
              </a:ext>
            </a:extLst>
          </p:cNvPr>
          <p:cNvSpPr txBox="1"/>
          <p:nvPr/>
        </p:nvSpPr>
        <p:spPr>
          <a:xfrm>
            <a:off x="1119963" y="1157317"/>
            <a:ext cx="34874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Budget Estimation: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	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268F0-91A1-490E-9988-1DB26174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724025"/>
            <a:ext cx="6305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>
            <a:spLocks noGrp="1"/>
          </p:cNvSpPr>
          <p:nvPr>
            <p:ph type="title" idx="6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Hindrance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/>
          </p:nvPr>
        </p:nvSpPr>
        <p:spPr>
          <a:xfrm>
            <a:off x="1850829" y="2411625"/>
            <a:ext cx="20109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Selection</a:t>
            </a:r>
            <a:endParaRPr dirty="0"/>
          </a:p>
        </p:txBody>
      </p:sp>
      <p:sp>
        <p:nvSpPr>
          <p:cNvPr id="687" name="Google Shape;687;p35"/>
          <p:cNvSpPr txBox="1">
            <a:spLocks noGrp="1"/>
          </p:cNvSpPr>
          <p:nvPr>
            <p:ph type="title" idx="2"/>
          </p:nvPr>
        </p:nvSpPr>
        <p:spPr>
          <a:xfrm>
            <a:off x="5027204" y="2519291"/>
            <a:ext cx="20109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Estimation</a:t>
            </a:r>
            <a:endParaRPr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2F10228-3B81-4C83-ADF9-54761A14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81" y="1693469"/>
            <a:ext cx="663577" cy="675017"/>
          </a:xfrm>
          <a:prstGeom prst="rect">
            <a:avLst/>
          </a:prstGeom>
        </p:spPr>
      </p:pic>
      <p:grpSp>
        <p:nvGrpSpPr>
          <p:cNvPr id="50" name="Google Shape;13061;p72">
            <a:extLst>
              <a:ext uri="{FF2B5EF4-FFF2-40B4-BE49-F238E27FC236}">
                <a16:creationId xmlns:a16="http://schemas.microsoft.com/office/drawing/2014/main" id="{BD4ABE23-9B72-4576-9920-EB3154C6A1F3}"/>
              </a:ext>
            </a:extLst>
          </p:cNvPr>
          <p:cNvGrpSpPr/>
          <p:nvPr/>
        </p:nvGrpSpPr>
        <p:grpSpPr>
          <a:xfrm>
            <a:off x="5609840" y="1812394"/>
            <a:ext cx="663577" cy="556092"/>
            <a:chOff x="2611458" y="3816374"/>
            <a:chExt cx="426329" cy="332375"/>
          </a:xfrm>
        </p:grpSpPr>
        <p:sp>
          <p:nvSpPr>
            <p:cNvPr id="51" name="Google Shape;13062;p72">
              <a:extLst>
                <a:ext uri="{FF2B5EF4-FFF2-40B4-BE49-F238E27FC236}">
                  <a16:creationId xmlns:a16="http://schemas.microsoft.com/office/drawing/2014/main" id="{8E3977C3-17EA-4F0B-8A3F-4B98734F2F5E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63;p72">
              <a:extLst>
                <a:ext uri="{FF2B5EF4-FFF2-40B4-BE49-F238E27FC236}">
                  <a16:creationId xmlns:a16="http://schemas.microsoft.com/office/drawing/2014/main" id="{5756A4AE-0E71-4696-B298-EBBB67F39F7D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3064;p72">
              <a:extLst>
                <a:ext uri="{FF2B5EF4-FFF2-40B4-BE49-F238E27FC236}">
                  <a16:creationId xmlns:a16="http://schemas.microsoft.com/office/drawing/2014/main" id="{E49499EC-1830-4F42-85B2-4D55D9A1A42A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065;p72">
              <a:extLst>
                <a:ext uri="{FF2B5EF4-FFF2-40B4-BE49-F238E27FC236}">
                  <a16:creationId xmlns:a16="http://schemas.microsoft.com/office/drawing/2014/main" id="{DEB5873B-AB67-43A9-A4F1-642A5F97D2BE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066;p72">
              <a:extLst>
                <a:ext uri="{FF2B5EF4-FFF2-40B4-BE49-F238E27FC236}">
                  <a16:creationId xmlns:a16="http://schemas.microsoft.com/office/drawing/2014/main" id="{027C5B59-7AE5-4DF1-B5E6-589472941374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067;p72">
              <a:extLst>
                <a:ext uri="{FF2B5EF4-FFF2-40B4-BE49-F238E27FC236}">
                  <a16:creationId xmlns:a16="http://schemas.microsoft.com/office/drawing/2014/main" id="{E39FE02C-F7C5-4579-AA6C-2F61833B89C8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068;p72">
              <a:extLst>
                <a:ext uri="{FF2B5EF4-FFF2-40B4-BE49-F238E27FC236}">
                  <a16:creationId xmlns:a16="http://schemas.microsoft.com/office/drawing/2014/main" id="{275333B0-C92A-4A35-997D-258F9FEEB59A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69;p72">
              <a:extLst>
                <a:ext uri="{FF2B5EF4-FFF2-40B4-BE49-F238E27FC236}">
                  <a16:creationId xmlns:a16="http://schemas.microsoft.com/office/drawing/2014/main" id="{D5EA7A3E-644E-4948-9C22-87537B045DC8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70;p72">
              <a:extLst>
                <a:ext uri="{FF2B5EF4-FFF2-40B4-BE49-F238E27FC236}">
                  <a16:creationId xmlns:a16="http://schemas.microsoft.com/office/drawing/2014/main" id="{4880DE1C-62B6-4B9D-8612-F2E265DA722F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71;p72">
              <a:extLst>
                <a:ext uri="{FF2B5EF4-FFF2-40B4-BE49-F238E27FC236}">
                  <a16:creationId xmlns:a16="http://schemas.microsoft.com/office/drawing/2014/main" id="{F9F09D61-EC0C-4457-A0AD-AD741558F13C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12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  <p:bldP spid="685" grpId="0"/>
      <p:bldP spid="6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9"/>
          <p:cNvSpPr txBox="1">
            <a:spLocks noGrp="1"/>
          </p:cNvSpPr>
          <p:nvPr>
            <p:ph type="title"/>
          </p:nvPr>
        </p:nvSpPr>
        <p:spPr>
          <a:xfrm>
            <a:off x="437330" y="261509"/>
            <a:ext cx="4041900" cy="25820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 dirty="0">
                <a:solidFill>
                  <a:schemeClr val="accent3"/>
                </a:solidFill>
              </a:rPr>
              <a:t>Solutions</a:t>
            </a:r>
            <a:endParaRPr sz="10400" dirty="0">
              <a:solidFill>
                <a:schemeClr val="accent3"/>
              </a:solidFill>
            </a:endParaRPr>
          </a:p>
        </p:txBody>
      </p:sp>
      <p:grpSp>
        <p:nvGrpSpPr>
          <p:cNvPr id="778" name="Google Shape;778;p39"/>
          <p:cNvGrpSpPr/>
          <p:nvPr/>
        </p:nvGrpSpPr>
        <p:grpSpPr>
          <a:xfrm>
            <a:off x="4989805" y="-19098"/>
            <a:ext cx="1077480" cy="3792801"/>
            <a:chOff x="3341163" y="-296155"/>
            <a:chExt cx="506501" cy="1782918"/>
          </a:xfrm>
        </p:grpSpPr>
        <p:sp>
          <p:nvSpPr>
            <p:cNvPr id="779" name="Google Shape;779;p39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6571830" y="-1392498"/>
            <a:ext cx="1077480" cy="3792801"/>
            <a:chOff x="3341163" y="-296155"/>
            <a:chExt cx="506501" cy="1782918"/>
          </a:xfrm>
        </p:grpSpPr>
        <p:sp>
          <p:nvSpPr>
            <p:cNvPr id="800" name="Google Shape;800;p39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7D8670-77CD-4E5B-AFAA-4B8AF249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" y="2550088"/>
            <a:ext cx="2011854" cy="963251"/>
          </a:xfrm>
          <a:prstGeom prst="rect">
            <a:avLst/>
          </a:prstGeom>
        </p:spPr>
      </p:pic>
      <p:sp>
        <p:nvSpPr>
          <p:cNvPr id="46" name="Subtitle 6">
            <a:extLst>
              <a:ext uri="{FF2B5EF4-FFF2-40B4-BE49-F238E27FC236}">
                <a16:creationId xmlns:a16="http://schemas.microsoft.com/office/drawing/2014/main" id="{F1025DF7-0540-42D4-9B21-8B6C16F1102C}"/>
              </a:ext>
            </a:extLst>
          </p:cNvPr>
          <p:cNvSpPr txBox="1">
            <a:spLocks/>
          </p:cNvSpPr>
          <p:nvPr/>
        </p:nvSpPr>
        <p:spPr>
          <a:xfrm>
            <a:off x="407856" y="3471631"/>
            <a:ext cx="2801825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en-US" sz="1400" i="1" dirty="0"/>
              <a:t>Depending on individual work</a:t>
            </a:r>
          </a:p>
        </p:txBody>
      </p:sp>
    </p:spTree>
    <p:extLst>
      <p:ext uri="{BB962C8B-B14F-4D97-AF65-F5344CB8AC3E}">
        <p14:creationId xmlns:p14="http://schemas.microsoft.com/office/powerpoint/2010/main" val="252250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1739850" y="384206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Progress Summary of Week 02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683" y="915206"/>
            <a:ext cx="78186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Date/Location: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23-Nov-2022  (Google Meet)</a:t>
            </a:r>
          </a:p>
          <a:p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Attendees: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Israt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Jahan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Munny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(IJM), Rifat Ara (RA), 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Jannatul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Ferdaws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Amrin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(JFA),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Shahrin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Khan (SK),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Ikramul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Islam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Emon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(IIE), Md.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Asoad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Alvi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YaNur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Saom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(AAYS), Md.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Anayet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Ullah (AU)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 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Duration:</a:t>
            </a: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10:00pm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 -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10:40pm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 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Decisions: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Collect necessary information, materials for project content and design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Designing the outline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Formatting the content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Writing the scripts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Learning the uses of tools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as well as design some parts of infographics</a:t>
            </a:r>
            <a:endParaRPr lang="en-US" sz="1800" dirty="0">
              <a:latin typeface="Barlow Condensed Light" panose="020B0604020202020204" charset="0"/>
            </a:endParaRP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Barlow Condensed Light" panose="020B0604020202020204" charset="0"/>
            </a:endParaRPr>
          </a:p>
          <a:p>
            <a:pPr marL="285750" lvl="7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5"/>
          <p:cNvSpPr txBox="1"/>
          <p:nvPr/>
        </p:nvSpPr>
        <p:spPr>
          <a:xfrm>
            <a:off x="1041413" y="1835688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962" name="Google Shape;1962;p45"/>
          <p:cNvSpPr txBox="1"/>
          <p:nvPr/>
        </p:nvSpPr>
        <p:spPr>
          <a:xfrm>
            <a:off x="1321763" y="3824213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1685499" y="295916"/>
            <a:ext cx="5664300" cy="363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8ABA3-59E7-40AA-A6CC-D89895B3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1" y="1325525"/>
            <a:ext cx="6972190" cy="3605323"/>
          </a:xfrm>
          <a:prstGeom prst="rect">
            <a:avLst/>
          </a:prstGeom>
        </p:spPr>
      </p:pic>
      <p:sp>
        <p:nvSpPr>
          <p:cNvPr id="7" name="Google Shape;1963;p45">
            <a:extLst>
              <a:ext uri="{FF2B5EF4-FFF2-40B4-BE49-F238E27FC236}">
                <a16:creationId xmlns:a16="http://schemas.microsoft.com/office/drawing/2014/main" id="{7C8D8261-5BEE-4F84-8577-29F5AFE86082}"/>
              </a:ext>
            </a:extLst>
          </p:cNvPr>
          <p:cNvSpPr txBox="1">
            <a:spLocks/>
          </p:cNvSpPr>
          <p:nvPr/>
        </p:nvSpPr>
        <p:spPr>
          <a:xfrm>
            <a:off x="1229407" y="878513"/>
            <a:ext cx="3239319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ue Ellen Francisco"/>
              <a:buNone/>
              <a:defRPr sz="2400" b="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en-GB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Barlow Condensed Light" panose="00000406000000000000" pitchFamily="2" charset="0"/>
              </a:rPr>
              <a:t>Flowchart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4313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" grpId="0"/>
      <p:bldP spid="1962" grpId="0"/>
      <p:bldP spid="196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5"/>
          <p:cNvSpPr txBox="1"/>
          <p:nvPr/>
        </p:nvSpPr>
        <p:spPr>
          <a:xfrm>
            <a:off x="623097" y="2189490"/>
            <a:ext cx="896262" cy="40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Collect information on faculty of social sciences and faculty of law</a:t>
            </a:r>
            <a:endParaRPr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962" name="Google Shape;1962;p45"/>
          <p:cNvSpPr txBox="1"/>
          <p:nvPr/>
        </p:nvSpPr>
        <p:spPr>
          <a:xfrm>
            <a:off x="607872" y="3720108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JFA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1608467" y="329176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Assigned member in Documentation and Design part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4" name="Google Shape;1964;p45"/>
          <p:cNvSpPr/>
          <p:nvPr/>
        </p:nvSpPr>
        <p:spPr>
          <a:xfrm>
            <a:off x="1391475" y="3322710"/>
            <a:ext cx="780037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5"/>
          <p:cNvSpPr txBox="1"/>
          <p:nvPr/>
        </p:nvSpPr>
        <p:spPr>
          <a:xfrm>
            <a:off x="1976439" y="2119016"/>
            <a:ext cx="896262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algn="ctr">
              <a:spcBef>
                <a:spcPts val="800"/>
              </a:spcBef>
            </a:pPr>
            <a:r>
              <a:rPr lang="en-GB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Collect information on faculty of Arts and Humanities and  faculty of Business studies</a:t>
            </a:r>
          </a:p>
        </p:txBody>
      </p:sp>
      <p:sp>
        <p:nvSpPr>
          <p:cNvPr id="1966" name="Google Shape;1966;p45"/>
          <p:cNvSpPr txBox="1"/>
          <p:nvPr/>
        </p:nvSpPr>
        <p:spPr>
          <a:xfrm>
            <a:off x="3178210" y="2037785"/>
            <a:ext cx="841083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algn="ctr">
              <a:spcBef>
                <a:spcPts val="800"/>
              </a:spcBef>
            </a:pPr>
            <a:r>
              <a:rPr lang="en-GB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Collect information on faculty of Biological Sciences</a:t>
            </a:r>
          </a:p>
        </p:txBody>
      </p:sp>
      <p:sp>
        <p:nvSpPr>
          <p:cNvPr id="1967" name="Google Shape;1967;p45"/>
          <p:cNvSpPr txBox="1"/>
          <p:nvPr/>
        </p:nvSpPr>
        <p:spPr>
          <a:xfrm>
            <a:off x="4338978" y="1993821"/>
            <a:ext cx="945285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algn="ctr">
              <a:spcBef>
                <a:spcPts val="800"/>
              </a:spcBef>
            </a:pPr>
            <a:r>
              <a:rPr lang="en-GB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Collect information on faculty of Mathematics and Physics</a:t>
            </a:r>
          </a:p>
        </p:txBody>
      </p:sp>
      <p:sp>
        <p:nvSpPr>
          <p:cNvPr id="1968" name="Google Shape;1968;p45"/>
          <p:cNvSpPr txBox="1"/>
          <p:nvPr/>
        </p:nvSpPr>
        <p:spPr>
          <a:xfrm>
            <a:off x="1892992" y="3765668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IIE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969" name="Google Shape;1969;p45"/>
          <p:cNvSpPr txBox="1"/>
          <p:nvPr/>
        </p:nvSpPr>
        <p:spPr>
          <a:xfrm>
            <a:off x="3135396" y="3727315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MAAYS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970" name="Google Shape;1970;p45"/>
          <p:cNvSpPr txBox="1"/>
          <p:nvPr/>
        </p:nvSpPr>
        <p:spPr>
          <a:xfrm>
            <a:off x="4393944" y="3702288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IJM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973" name="Google Shape;1973;p45"/>
          <p:cNvGrpSpPr/>
          <p:nvPr/>
        </p:nvGrpSpPr>
        <p:grpSpPr>
          <a:xfrm>
            <a:off x="912508" y="2713664"/>
            <a:ext cx="478975" cy="861760"/>
            <a:chOff x="1559425" y="2681302"/>
            <a:chExt cx="478975" cy="861760"/>
          </a:xfrm>
        </p:grpSpPr>
        <p:sp>
          <p:nvSpPr>
            <p:cNvPr id="1974" name="Google Shape;1974;p45"/>
            <p:cNvSpPr/>
            <p:nvPr/>
          </p:nvSpPr>
          <p:spPr>
            <a:xfrm>
              <a:off x="1602148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5" name="Google Shape;1975;p45"/>
            <p:cNvGrpSpPr/>
            <p:nvPr/>
          </p:nvGrpSpPr>
          <p:grpSpPr>
            <a:xfrm>
              <a:off x="1559425" y="2681302"/>
              <a:ext cx="478975" cy="861760"/>
              <a:chOff x="1551338" y="3363340"/>
              <a:chExt cx="478975" cy="861760"/>
            </a:xfrm>
          </p:grpSpPr>
          <p:grpSp>
            <p:nvGrpSpPr>
              <p:cNvPr id="1976" name="Google Shape;1976;p45"/>
              <p:cNvGrpSpPr/>
              <p:nvPr/>
            </p:nvGrpSpPr>
            <p:grpSpPr>
              <a:xfrm rot="-5400000">
                <a:off x="1562913" y="3757700"/>
                <a:ext cx="455825" cy="478975"/>
                <a:chOff x="5410375" y="2331188"/>
                <a:chExt cx="455825" cy="478975"/>
              </a:xfrm>
            </p:grpSpPr>
            <p:sp>
              <p:nvSpPr>
                <p:cNvPr id="1977" name="Google Shape;1977;p45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5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" name="Google Shape;1979;p45"/>
              <p:cNvSpPr/>
              <p:nvPr/>
            </p:nvSpPr>
            <p:spPr>
              <a:xfrm rot="-5400000">
                <a:off x="1661383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0" name="Google Shape;1980;p45"/>
              <p:cNvGrpSpPr/>
              <p:nvPr/>
            </p:nvGrpSpPr>
            <p:grpSpPr>
              <a:xfrm rot="5400000" flipH="1">
                <a:off x="1703656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981" name="Google Shape;1981;p45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5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83" name="Google Shape;1983;p45"/>
          <p:cNvGrpSpPr/>
          <p:nvPr/>
        </p:nvGrpSpPr>
        <p:grpSpPr>
          <a:xfrm>
            <a:off x="2174255" y="2747171"/>
            <a:ext cx="478975" cy="861760"/>
            <a:chOff x="3408156" y="2681302"/>
            <a:chExt cx="478975" cy="861760"/>
          </a:xfrm>
        </p:grpSpPr>
        <p:sp>
          <p:nvSpPr>
            <p:cNvPr id="1984" name="Google Shape;1984;p45"/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5" name="Google Shape;1985;p45"/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1986" name="Google Shape;1986;p45"/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1987" name="Google Shape;1987;p45"/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5"/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89" name="Google Shape;1989;p45"/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0" name="Google Shape;1990;p45"/>
              <p:cNvGrpSpPr/>
              <p:nvPr/>
            </p:nvGrpSpPr>
            <p:grpSpPr>
              <a:xfrm rot="5400000" flipH="1">
                <a:off x="3552381" y="3369742"/>
                <a:ext cx="143995" cy="131191"/>
                <a:chOff x="5410365" y="2331189"/>
                <a:chExt cx="455824" cy="478974"/>
              </a:xfrm>
            </p:grpSpPr>
            <p:sp>
              <p:nvSpPr>
                <p:cNvPr id="1991" name="Google Shape;1991;p45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5"/>
                <p:cNvSpPr/>
                <p:nvPr/>
              </p:nvSpPr>
              <p:spPr>
                <a:xfrm>
                  <a:off x="5410365" y="2331189"/>
                  <a:ext cx="455824" cy="39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993" name="Google Shape;1993;p45"/>
          <p:cNvGrpSpPr/>
          <p:nvPr/>
        </p:nvGrpSpPr>
        <p:grpSpPr>
          <a:xfrm>
            <a:off x="3440030" y="2708821"/>
            <a:ext cx="478975" cy="861760"/>
            <a:chOff x="5256875" y="2681302"/>
            <a:chExt cx="478975" cy="861760"/>
          </a:xfrm>
        </p:grpSpPr>
        <p:sp>
          <p:nvSpPr>
            <p:cNvPr id="1994" name="Google Shape;1994;p45"/>
            <p:cNvSpPr/>
            <p:nvPr/>
          </p:nvSpPr>
          <p:spPr>
            <a:xfrm>
              <a:off x="5299611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5" name="Google Shape;1995;p45"/>
            <p:cNvGrpSpPr/>
            <p:nvPr/>
          </p:nvGrpSpPr>
          <p:grpSpPr>
            <a:xfrm>
              <a:off x="5256875" y="2681302"/>
              <a:ext cx="478975" cy="861760"/>
              <a:chOff x="5248788" y="3363340"/>
              <a:chExt cx="478975" cy="861760"/>
            </a:xfrm>
          </p:grpSpPr>
          <p:grpSp>
            <p:nvGrpSpPr>
              <p:cNvPr id="1996" name="Google Shape;1996;p45"/>
              <p:cNvGrpSpPr/>
              <p:nvPr/>
            </p:nvGrpSpPr>
            <p:grpSpPr>
              <a:xfrm rot="-5400000">
                <a:off x="5260363" y="3757700"/>
                <a:ext cx="455825" cy="478975"/>
                <a:chOff x="5410375" y="2929425"/>
                <a:chExt cx="455825" cy="478975"/>
              </a:xfrm>
            </p:grpSpPr>
            <p:sp>
              <p:nvSpPr>
                <p:cNvPr id="1997" name="Google Shape;1997;p45"/>
                <p:cNvSpPr/>
                <p:nvPr/>
              </p:nvSpPr>
              <p:spPr>
                <a:xfrm>
                  <a:off x="5487125" y="3307675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5"/>
                <p:cNvSpPr/>
                <p:nvPr/>
              </p:nvSpPr>
              <p:spPr>
                <a:xfrm>
                  <a:off x="5410375" y="2929425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9" name="Google Shape;1999;p45"/>
              <p:cNvSpPr/>
              <p:nvPr/>
            </p:nvSpPr>
            <p:spPr>
              <a:xfrm rot="-5400000">
                <a:off x="5358836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0" name="Google Shape;2000;p45"/>
              <p:cNvGrpSpPr/>
              <p:nvPr/>
            </p:nvGrpSpPr>
            <p:grpSpPr>
              <a:xfrm rot="5400000" flipH="1">
                <a:off x="5401108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2001" name="Google Shape;2001;p45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45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3" name="Google Shape;2003;p45"/>
          <p:cNvGrpSpPr/>
          <p:nvPr/>
        </p:nvGrpSpPr>
        <p:grpSpPr>
          <a:xfrm>
            <a:off x="4675207" y="2681302"/>
            <a:ext cx="478975" cy="861760"/>
            <a:chOff x="7105594" y="2681302"/>
            <a:chExt cx="478975" cy="861760"/>
          </a:xfrm>
        </p:grpSpPr>
        <p:sp>
          <p:nvSpPr>
            <p:cNvPr id="2004" name="Google Shape;2004;p45"/>
            <p:cNvSpPr/>
            <p:nvPr/>
          </p:nvSpPr>
          <p:spPr>
            <a:xfrm>
              <a:off x="714833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45"/>
            <p:cNvGrpSpPr/>
            <p:nvPr/>
          </p:nvGrpSpPr>
          <p:grpSpPr>
            <a:xfrm>
              <a:off x="7105594" y="2681302"/>
              <a:ext cx="478975" cy="861760"/>
              <a:chOff x="7097507" y="3363340"/>
              <a:chExt cx="478975" cy="861760"/>
            </a:xfrm>
          </p:grpSpPr>
          <p:sp>
            <p:nvSpPr>
              <p:cNvPr id="2006" name="Google Shape;2006;p45"/>
              <p:cNvSpPr/>
              <p:nvPr/>
            </p:nvSpPr>
            <p:spPr>
              <a:xfrm rot="-5400000">
                <a:off x="7207558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7" name="Google Shape;2007;p45"/>
              <p:cNvGrpSpPr/>
              <p:nvPr/>
            </p:nvGrpSpPr>
            <p:grpSpPr>
              <a:xfrm rot="-5400000">
                <a:off x="7109082" y="3757700"/>
                <a:ext cx="455825" cy="478975"/>
                <a:chOff x="5410375" y="3403938"/>
                <a:chExt cx="455825" cy="478975"/>
              </a:xfrm>
            </p:grpSpPr>
            <p:sp>
              <p:nvSpPr>
                <p:cNvPr id="2008" name="Google Shape;2008;p45"/>
                <p:cNvSpPr/>
                <p:nvPr/>
              </p:nvSpPr>
              <p:spPr>
                <a:xfrm>
                  <a:off x="5487125" y="378218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5"/>
                <p:cNvSpPr/>
                <p:nvPr/>
              </p:nvSpPr>
              <p:spPr>
                <a:xfrm>
                  <a:off x="5410375" y="340393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0" name="Google Shape;2010;p45"/>
              <p:cNvGrpSpPr/>
              <p:nvPr/>
            </p:nvGrpSpPr>
            <p:grpSpPr>
              <a:xfrm rot="5400000" flipH="1">
                <a:off x="724983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2011" name="Google Shape;2011;p45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5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13" name="Google Shape;2013;p45"/>
          <p:cNvSpPr/>
          <p:nvPr/>
        </p:nvSpPr>
        <p:spPr>
          <a:xfrm rot="10800000" flipH="1">
            <a:off x="580104" y="3328819"/>
            <a:ext cx="322395" cy="10800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5"/>
          <p:cNvSpPr txBox="1"/>
          <p:nvPr/>
        </p:nvSpPr>
        <p:spPr>
          <a:xfrm>
            <a:off x="962990" y="3199536"/>
            <a:ext cx="322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016" name="Google Shape;2016;p45"/>
          <p:cNvSpPr txBox="1"/>
          <p:nvPr/>
        </p:nvSpPr>
        <p:spPr>
          <a:xfrm>
            <a:off x="2223948" y="3284162"/>
            <a:ext cx="322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017" name="Google Shape;2017;p45"/>
          <p:cNvSpPr txBox="1"/>
          <p:nvPr/>
        </p:nvSpPr>
        <p:spPr>
          <a:xfrm>
            <a:off x="3485774" y="3238979"/>
            <a:ext cx="322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2018" name="Google Shape;2018;p45"/>
          <p:cNvSpPr txBox="1"/>
          <p:nvPr/>
        </p:nvSpPr>
        <p:spPr>
          <a:xfrm>
            <a:off x="4739538" y="3182577"/>
            <a:ext cx="280218" cy="25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60" name="Google Shape;1964;p45">
            <a:extLst>
              <a:ext uri="{FF2B5EF4-FFF2-40B4-BE49-F238E27FC236}">
                <a16:creationId xmlns:a16="http://schemas.microsoft.com/office/drawing/2014/main" id="{FB70796F-B16A-4BDD-B48B-505ADBCC2EAD}"/>
              </a:ext>
            </a:extLst>
          </p:cNvPr>
          <p:cNvSpPr/>
          <p:nvPr/>
        </p:nvSpPr>
        <p:spPr>
          <a:xfrm>
            <a:off x="2642904" y="3338878"/>
            <a:ext cx="780037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64;p45">
            <a:extLst>
              <a:ext uri="{FF2B5EF4-FFF2-40B4-BE49-F238E27FC236}">
                <a16:creationId xmlns:a16="http://schemas.microsoft.com/office/drawing/2014/main" id="{B0D73FA7-1E5D-4475-B7C0-9D1F1455C27B}"/>
              </a:ext>
            </a:extLst>
          </p:cNvPr>
          <p:cNvSpPr/>
          <p:nvPr/>
        </p:nvSpPr>
        <p:spPr>
          <a:xfrm>
            <a:off x="3900106" y="3311359"/>
            <a:ext cx="780037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965;p45">
            <a:extLst>
              <a:ext uri="{FF2B5EF4-FFF2-40B4-BE49-F238E27FC236}">
                <a16:creationId xmlns:a16="http://schemas.microsoft.com/office/drawing/2014/main" id="{16D3971E-2268-435E-8628-5F2A89EC6535}"/>
              </a:ext>
            </a:extLst>
          </p:cNvPr>
          <p:cNvSpPr txBox="1"/>
          <p:nvPr/>
        </p:nvSpPr>
        <p:spPr>
          <a:xfrm>
            <a:off x="5770758" y="1942018"/>
            <a:ext cx="900444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algn="ctr">
              <a:spcBef>
                <a:spcPts val="800"/>
              </a:spcBef>
            </a:pPr>
            <a:r>
              <a:rPr lang="en-GB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Logo Design</a:t>
            </a:r>
          </a:p>
        </p:txBody>
      </p:sp>
      <p:sp>
        <p:nvSpPr>
          <p:cNvPr id="92" name="Google Shape;1966;p45">
            <a:extLst>
              <a:ext uri="{FF2B5EF4-FFF2-40B4-BE49-F238E27FC236}">
                <a16:creationId xmlns:a16="http://schemas.microsoft.com/office/drawing/2014/main" id="{D93E96B1-A623-4A90-935D-04E7F8C4623F}"/>
              </a:ext>
            </a:extLst>
          </p:cNvPr>
          <p:cNvSpPr txBox="1"/>
          <p:nvPr/>
        </p:nvSpPr>
        <p:spPr>
          <a:xfrm>
            <a:off x="6796007" y="1928035"/>
            <a:ext cx="995634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algn="ctr">
              <a:spcBef>
                <a:spcPts val="800"/>
              </a:spcBef>
            </a:pPr>
            <a:r>
              <a:rPr lang="en-GB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Collect necessary materials for design</a:t>
            </a:r>
          </a:p>
        </p:txBody>
      </p:sp>
      <p:sp>
        <p:nvSpPr>
          <p:cNvPr id="93" name="Google Shape;1968;p45">
            <a:extLst>
              <a:ext uri="{FF2B5EF4-FFF2-40B4-BE49-F238E27FC236}">
                <a16:creationId xmlns:a16="http://schemas.microsoft.com/office/drawing/2014/main" id="{C00B271A-863C-4978-8309-B977AC3C6E2E}"/>
              </a:ext>
            </a:extLst>
          </p:cNvPr>
          <p:cNvSpPr txBox="1"/>
          <p:nvPr/>
        </p:nvSpPr>
        <p:spPr>
          <a:xfrm>
            <a:off x="5679941" y="3702288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SK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94" name="Google Shape;1969;p45">
            <a:extLst>
              <a:ext uri="{FF2B5EF4-FFF2-40B4-BE49-F238E27FC236}">
                <a16:creationId xmlns:a16="http://schemas.microsoft.com/office/drawing/2014/main" id="{4E54D431-DC84-4E55-A546-D47BEBA96961}"/>
              </a:ext>
            </a:extLst>
          </p:cNvPr>
          <p:cNvSpPr txBox="1"/>
          <p:nvPr/>
        </p:nvSpPr>
        <p:spPr>
          <a:xfrm>
            <a:off x="6837341" y="3720108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MAU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96" name="Google Shape;1983;p45">
            <a:extLst>
              <a:ext uri="{FF2B5EF4-FFF2-40B4-BE49-F238E27FC236}">
                <a16:creationId xmlns:a16="http://schemas.microsoft.com/office/drawing/2014/main" id="{F4FD9040-94EC-4CC3-9566-2DFE58D37BCD}"/>
              </a:ext>
            </a:extLst>
          </p:cNvPr>
          <p:cNvGrpSpPr/>
          <p:nvPr/>
        </p:nvGrpSpPr>
        <p:grpSpPr>
          <a:xfrm>
            <a:off x="5931072" y="2662717"/>
            <a:ext cx="478975" cy="861760"/>
            <a:chOff x="3408156" y="2681302"/>
            <a:chExt cx="478975" cy="861760"/>
          </a:xfrm>
        </p:grpSpPr>
        <p:sp>
          <p:nvSpPr>
            <p:cNvPr id="97" name="Google Shape;1984;p45">
              <a:extLst>
                <a:ext uri="{FF2B5EF4-FFF2-40B4-BE49-F238E27FC236}">
                  <a16:creationId xmlns:a16="http://schemas.microsoft.com/office/drawing/2014/main" id="{EB0FC322-0E99-40E2-831D-A57A46AB117D}"/>
                </a:ext>
              </a:extLst>
            </p:cNvPr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1985;p45">
              <a:extLst>
                <a:ext uri="{FF2B5EF4-FFF2-40B4-BE49-F238E27FC236}">
                  <a16:creationId xmlns:a16="http://schemas.microsoft.com/office/drawing/2014/main" id="{6A57E566-94FF-4D40-9ED6-7D3658BFCE50}"/>
                </a:ext>
              </a:extLst>
            </p:cNvPr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99" name="Google Shape;1986;p45">
                <a:extLst>
                  <a:ext uri="{FF2B5EF4-FFF2-40B4-BE49-F238E27FC236}">
                    <a16:creationId xmlns:a16="http://schemas.microsoft.com/office/drawing/2014/main" id="{D57FE5FD-7506-4CE0-BBD7-A63A44A7113B}"/>
                  </a:ext>
                </a:extLst>
              </p:cNvPr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104" name="Google Shape;1987;p45">
                  <a:extLst>
                    <a:ext uri="{FF2B5EF4-FFF2-40B4-BE49-F238E27FC236}">
                      <a16:creationId xmlns:a16="http://schemas.microsoft.com/office/drawing/2014/main" id="{B390A8E1-22B7-4CBF-8818-4FFC414A3C5D}"/>
                    </a:ext>
                  </a:extLst>
                </p:cNvPr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988;p45">
                  <a:extLst>
                    <a:ext uri="{FF2B5EF4-FFF2-40B4-BE49-F238E27FC236}">
                      <a16:creationId xmlns:a16="http://schemas.microsoft.com/office/drawing/2014/main" id="{6CFC708B-A686-4C47-A4DF-24B5046436C5}"/>
                    </a:ext>
                  </a:extLst>
                </p:cNvPr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" name="Google Shape;1989;p45">
                <a:extLst>
                  <a:ext uri="{FF2B5EF4-FFF2-40B4-BE49-F238E27FC236}">
                    <a16:creationId xmlns:a16="http://schemas.microsoft.com/office/drawing/2014/main" id="{6E6720AB-8258-4AC1-91A2-371D16D42621}"/>
                  </a:ext>
                </a:extLst>
              </p:cNvPr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990;p45">
                <a:extLst>
                  <a:ext uri="{FF2B5EF4-FFF2-40B4-BE49-F238E27FC236}">
                    <a16:creationId xmlns:a16="http://schemas.microsoft.com/office/drawing/2014/main" id="{7B163C4E-DD42-40A9-B05D-8AE4452B823A}"/>
                  </a:ext>
                </a:extLst>
              </p:cNvPr>
              <p:cNvGrpSpPr/>
              <p:nvPr/>
            </p:nvGrpSpPr>
            <p:grpSpPr>
              <a:xfrm rot="5400000" flipH="1">
                <a:off x="355238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02" name="Google Shape;1991;p45">
                  <a:extLst>
                    <a:ext uri="{FF2B5EF4-FFF2-40B4-BE49-F238E27FC236}">
                      <a16:creationId xmlns:a16="http://schemas.microsoft.com/office/drawing/2014/main" id="{9CF60787-82B9-4577-9712-95313E26E287}"/>
                    </a:ext>
                  </a:extLst>
                </p:cNvPr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992;p45">
                  <a:extLst>
                    <a:ext uri="{FF2B5EF4-FFF2-40B4-BE49-F238E27FC236}">
                      <a16:creationId xmlns:a16="http://schemas.microsoft.com/office/drawing/2014/main" id="{CACB8C71-D310-4BB4-8F3F-9F545A769A1C}"/>
                    </a:ext>
                  </a:extLst>
                </p:cNvPr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6" name="Google Shape;1993;p45">
            <a:extLst>
              <a:ext uri="{FF2B5EF4-FFF2-40B4-BE49-F238E27FC236}">
                <a16:creationId xmlns:a16="http://schemas.microsoft.com/office/drawing/2014/main" id="{04AF103F-FE50-42D6-AB95-BF847B1F82E3}"/>
              </a:ext>
            </a:extLst>
          </p:cNvPr>
          <p:cNvGrpSpPr/>
          <p:nvPr/>
        </p:nvGrpSpPr>
        <p:grpSpPr>
          <a:xfrm>
            <a:off x="7024578" y="2632071"/>
            <a:ext cx="478975" cy="861760"/>
            <a:chOff x="5256875" y="2681302"/>
            <a:chExt cx="478975" cy="861760"/>
          </a:xfrm>
        </p:grpSpPr>
        <p:sp>
          <p:nvSpPr>
            <p:cNvPr id="107" name="Google Shape;1994;p45">
              <a:extLst>
                <a:ext uri="{FF2B5EF4-FFF2-40B4-BE49-F238E27FC236}">
                  <a16:creationId xmlns:a16="http://schemas.microsoft.com/office/drawing/2014/main" id="{02D248F9-5A1D-41AA-BF74-579F8D94502B}"/>
                </a:ext>
              </a:extLst>
            </p:cNvPr>
            <p:cNvSpPr/>
            <p:nvPr/>
          </p:nvSpPr>
          <p:spPr>
            <a:xfrm>
              <a:off x="5299611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995;p45">
              <a:extLst>
                <a:ext uri="{FF2B5EF4-FFF2-40B4-BE49-F238E27FC236}">
                  <a16:creationId xmlns:a16="http://schemas.microsoft.com/office/drawing/2014/main" id="{C36BFCC8-B1D8-4012-8F6E-1120D8FCA620}"/>
                </a:ext>
              </a:extLst>
            </p:cNvPr>
            <p:cNvGrpSpPr/>
            <p:nvPr/>
          </p:nvGrpSpPr>
          <p:grpSpPr>
            <a:xfrm>
              <a:off x="5256875" y="2681302"/>
              <a:ext cx="478975" cy="861760"/>
              <a:chOff x="5248788" y="3363340"/>
              <a:chExt cx="478975" cy="861760"/>
            </a:xfrm>
          </p:grpSpPr>
          <p:grpSp>
            <p:nvGrpSpPr>
              <p:cNvPr id="109" name="Google Shape;1996;p45">
                <a:extLst>
                  <a:ext uri="{FF2B5EF4-FFF2-40B4-BE49-F238E27FC236}">
                    <a16:creationId xmlns:a16="http://schemas.microsoft.com/office/drawing/2014/main" id="{BDDA25CB-AE07-444E-9E9E-10C11A087157}"/>
                  </a:ext>
                </a:extLst>
              </p:cNvPr>
              <p:cNvGrpSpPr/>
              <p:nvPr/>
            </p:nvGrpSpPr>
            <p:grpSpPr>
              <a:xfrm rot="-5400000">
                <a:off x="5260363" y="3757700"/>
                <a:ext cx="455825" cy="478975"/>
                <a:chOff x="5410375" y="2929425"/>
                <a:chExt cx="455825" cy="478975"/>
              </a:xfrm>
            </p:grpSpPr>
            <p:sp>
              <p:nvSpPr>
                <p:cNvPr id="114" name="Google Shape;1997;p45">
                  <a:extLst>
                    <a:ext uri="{FF2B5EF4-FFF2-40B4-BE49-F238E27FC236}">
                      <a16:creationId xmlns:a16="http://schemas.microsoft.com/office/drawing/2014/main" id="{17A01F7A-D63F-48D9-91EF-823DBCE21356}"/>
                    </a:ext>
                  </a:extLst>
                </p:cNvPr>
                <p:cNvSpPr/>
                <p:nvPr/>
              </p:nvSpPr>
              <p:spPr>
                <a:xfrm>
                  <a:off x="5487125" y="3307675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998;p45">
                  <a:extLst>
                    <a:ext uri="{FF2B5EF4-FFF2-40B4-BE49-F238E27FC236}">
                      <a16:creationId xmlns:a16="http://schemas.microsoft.com/office/drawing/2014/main" id="{83670DC9-DF45-408C-BB61-05F3D772345A}"/>
                    </a:ext>
                  </a:extLst>
                </p:cNvPr>
                <p:cNvSpPr/>
                <p:nvPr/>
              </p:nvSpPr>
              <p:spPr>
                <a:xfrm>
                  <a:off x="5410375" y="2929425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999;p45">
                <a:extLst>
                  <a:ext uri="{FF2B5EF4-FFF2-40B4-BE49-F238E27FC236}">
                    <a16:creationId xmlns:a16="http://schemas.microsoft.com/office/drawing/2014/main" id="{A06EE48C-512F-48B5-A056-6253717F75F1}"/>
                  </a:ext>
                </a:extLst>
              </p:cNvPr>
              <p:cNvSpPr/>
              <p:nvPr/>
            </p:nvSpPr>
            <p:spPr>
              <a:xfrm rot="-5400000">
                <a:off x="5358836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2000;p45">
                <a:extLst>
                  <a:ext uri="{FF2B5EF4-FFF2-40B4-BE49-F238E27FC236}">
                    <a16:creationId xmlns:a16="http://schemas.microsoft.com/office/drawing/2014/main" id="{DB8A18D5-28EE-492A-B952-E05B21D6B37B}"/>
                  </a:ext>
                </a:extLst>
              </p:cNvPr>
              <p:cNvGrpSpPr/>
              <p:nvPr/>
            </p:nvGrpSpPr>
            <p:grpSpPr>
              <a:xfrm rot="5400000" flipH="1">
                <a:off x="5401108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12" name="Google Shape;2001;p45">
                  <a:extLst>
                    <a:ext uri="{FF2B5EF4-FFF2-40B4-BE49-F238E27FC236}">
                      <a16:creationId xmlns:a16="http://schemas.microsoft.com/office/drawing/2014/main" id="{A06BCD01-1306-470A-8102-FE8261B9EF24}"/>
                    </a:ext>
                  </a:extLst>
                </p:cNvPr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002;p45">
                  <a:extLst>
                    <a:ext uri="{FF2B5EF4-FFF2-40B4-BE49-F238E27FC236}">
                      <a16:creationId xmlns:a16="http://schemas.microsoft.com/office/drawing/2014/main" id="{476C16E3-BF46-4CE7-AD82-32216C0EC104}"/>
                    </a:ext>
                  </a:extLst>
                </p:cNvPr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6" name="Google Shape;2016;p45">
            <a:extLst>
              <a:ext uri="{FF2B5EF4-FFF2-40B4-BE49-F238E27FC236}">
                <a16:creationId xmlns:a16="http://schemas.microsoft.com/office/drawing/2014/main" id="{D0DC0B79-FE42-44D4-BCA6-7C10C1D53D48}"/>
              </a:ext>
            </a:extLst>
          </p:cNvPr>
          <p:cNvSpPr txBox="1"/>
          <p:nvPr/>
        </p:nvSpPr>
        <p:spPr>
          <a:xfrm>
            <a:off x="6003769" y="3162042"/>
            <a:ext cx="322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17" name="Google Shape;2017;p45">
            <a:extLst>
              <a:ext uri="{FF2B5EF4-FFF2-40B4-BE49-F238E27FC236}">
                <a16:creationId xmlns:a16="http://schemas.microsoft.com/office/drawing/2014/main" id="{590C3384-3217-44A6-BFAA-A3DA1E989EFB}"/>
              </a:ext>
            </a:extLst>
          </p:cNvPr>
          <p:cNvSpPr txBox="1"/>
          <p:nvPr/>
        </p:nvSpPr>
        <p:spPr>
          <a:xfrm>
            <a:off x="7086707" y="3150983"/>
            <a:ext cx="322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05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20" name="Google Shape;1964;p45">
            <a:extLst>
              <a:ext uri="{FF2B5EF4-FFF2-40B4-BE49-F238E27FC236}">
                <a16:creationId xmlns:a16="http://schemas.microsoft.com/office/drawing/2014/main" id="{F69F2477-664F-4295-B2F9-8E49AC9A7702}"/>
              </a:ext>
            </a:extLst>
          </p:cNvPr>
          <p:cNvSpPr/>
          <p:nvPr/>
        </p:nvSpPr>
        <p:spPr>
          <a:xfrm>
            <a:off x="5143223" y="3277774"/>
            <a:ext cx="780037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964;p45">
            <a:extLst>
              <a:ext uri="{FF2B5EF4-FFF2-40B4-BE49-F238E27FC236}">
                <a16:creationId xmlns:a16="http://schemas.microsoft.com/office/drawing/2014/main" id="{30F4523A-70E8-4C49-9C5F-09D61BBBD459}"/>
              </a:ext>
            </a:extLst>
          </p:cNvPr>
          <p:cNvSpPr/>
          <p:nvPr/>
        </p:nvSpPr>
        <p:spPr>
          <a:xfrm>
            <a:off x="6397332" y="3248325"/>
            <a:ext cx="627246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964;p45">
            <a:extLst>
              <a:ext uri="{FF2B5EF4-FFF2-40B4-BE49-F238E27FC236}">
                <a16:creationId xmlns:a16="http://schemas.microsoft.com/office/drawing/2014/main" id="{080A1FC5-1094-4971-9DD8-8BA773074BD8}"/>
              </a:ext>
            </a:extLst>
          </p:cNvPr>
          <p:cNvSpPr/>
          <p:nvPr/>
        </p:nvSpPr>
        <p:spPr>
          <a:xfrm>
            <a:off x="7485366" y="3216119"/>
            <a:ext cx="627246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993;p45">
            <a:extLst>
              <a:ext uri="{FF2B5EF4-FFF2-40B4-BE49-F238E27FC236}">
                <a16:creationId xmlns:a16="http://schemas.microsoft.com/office/drawing/2014/main" id="{33229CF5-7D7C-431B-B980-64E61D14F293}"/>
              </a:ext>
            </a:extLst>
          </p:cNvPr>
          <p:cNvGrpSpPr/>
          <p:nvPr/>
        </p:nvGrpSpPr>
        <p:grpSpPr>
          <a:xfrm>
            <a:off x="8089445" y="2559116"/>
            <a:ext cx="478975" cy="861760"/>
            <a:chOff x="5256875" y="2681302"/>
            <a:chExt cx="478975" cy="861760"/>
          </a:xfrm>
        </p:grpSpPr>
        <p:sp>
          <p:nvSpPr>
            <p:cNvPr id="124" name="Google Shape;1994;p45">
              <a:extLst>
                <a:ext uri="{FF2B5EF4-FFF2-40B4-BE49-F238E27FC236}">
                  <a16:creationId xmlns:a16="http://schemas.microsoft.com/office/drawing/2014/main" id="{AA6211A5-6D07-45D9-BABA-E78090FBEB68}"/>
                </a:ext>
              </a:extLst>
            </p:cNvPr>
            <p:cNvSpPr/>
            <p:nvPr/>
          </p:nvSpPr>
          <p:spPr>
            <a:xfrm>
              <a:off x="5299611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995;p45">
              <a:extLst>
                <a:ext uri="{FF2B5EF4-FFF2-40B4-BE49-F238E27FC236}">
                  <a16:creationId xmlns:a16="http://schemas.microsoft.com/office/drawing/2014/main" id="{B5AD545D-10C2-4FFB-B164-1E775DDB0FAE}"/>
                </a:ext>
              </a:extLst>
            </p:cNvPr>
            <p:cNvGrpSpPr/>
            <p:nvPr/>
          </p:nvGrpSpPr>
          <p:grpSpPr>
            <a:xfrm>
              <a:off x="5256875" y="2681302"/>
              <a:ext cx="478975" cy="861760"/>
              <a:chOff x="5248788" y="3363340"/>
              <a:chExt cx="478975" cy="861760"/>
            </a:xfrm>
          </p:grpSpPr>
          <p:grpSp>
            <p:nvGrpSpPr>
              <p:cNvPr id="126" name="Google Shape;1996;p45">
                <a:extLst>
                  <a:ext uri="{FF2B5EF4-FFF2-40B4-BE49-F238E27FC236}">
                    <a16:creationId xmlns:a16="http://schemas.microsoft.com/office/drawing/2014/main" id="{C7D9FE54-7F3D-47A9-8C2F-7F12C1A4D8A3}"/>
                  </a:ext>
                </a:extLst>
              </p:cNvPr>
              <p:cNvGrpSpPr/>
              <p:nvPr/>
            </p:nvGrpSpPr>
            <p:grpSpPr>
              <a:xfrm rot="-5400000">
                <a:off x="5260363" y="3757700"/>
                <a:ext cx="455825" cy="478975"/>
                <a:chOff x="5410375" y="2929425"/>
                <a:chExt cx="455825" cy="478975"/>
              </a:xfrm>
            </p:grpSpPr>
            <p:sp>
              <p:nvSpPr>
                <p:cNvPr id="131" name="Google Shape;1997;p45">
                  <a:extLst>
                    <a:ext uri="{FF2B5EF4-FFF2-40B4-BE49-F238E27FC236}">
                      <a16:creationId xmlns:a16="http://schemas.microsoft.com/office/drawing/2014/main" id="{EE7A10C6-E89D-4E6B-B522-9FF45B8D81A8}"/>
                    </a:ext>
                  </a:extLst>
                </p:cNvPr>
                <p:cNvSpPr/>
                <p:nvPr/>
              </p:nvSpPr>
              <p:spPr>
                <a:xfrm>
                  <a:off x="5487125" y="3307675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998;p45">
                  <a:extLst>
                    <a:ext uri="{FF2B5EF4-FFF2-40B4-BE49-F238E27FC236}">
                      <a16:creationId xmlns:a16="http://schemas.microsoft.com/office/drawing/2014/main" id="{47EAF8AB-FAD9-4517-966E-A58B6BD7AE6F}"/>
                    </a:ext>
                  </a:extLst>
                </p:cNvPr>
                <p:cNvSpPr/>
                <p:nvPr/>
              </p:nvSpPr>
              <p:spPr>
                <a:xfrm>
                  <a:off x="5410375" y="2929425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999;p45">
                <a:extLst>
                  <a:ext uri="{FF2B5EF4-FFF2-40B4-BE49-F238E27FC236}">
                    <a16:creationId xmlns:a16="http://schemas.microsoft.com/office/drawing/2014/main" id="{757461C7-7ED6-45B9-A77B-5176D43CFEC5}"/>
                  </a:ext>
                </a:extLst>
              </p:cNvPr>
              <p:cNvSpPr/>
              <p:nvPr/>
            </p:nvSpPr>
            <p:spPr>
              <a:xfrm rot="-5400000">
                <a:off x="5358836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" name="Google Shape;2000;p45">
                <a:extLst>
                  <a:ext uri="{FF2B5EF4-FFF2-40B4-BE49-F238E27FC236}">
                    <a16:creationId xmlns:a16="http://schemas.microsoft.com/office/drawing/2014/main" id="{CBC6BED7-F670-47CF-B09B-D03687F75146}"/>
                  </a:ext>
                </a:extLst>
              </p:cNvPr>
              <p:cNvGrpSpPr/>
              <p:nvPr/>
            </p:nvGrpSpPr>
            <p:grpSpPr>
              <a:xfrm rot="5400000" flipH="1">
                <a:off x="5401108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29" name="Google Shape;2001;p45">
                  <a:extLst>
                    <a:ext uri="{FF2B5EF4-FFF2-40B4-BE49-F238E27FC236}">
                      <a16:creationId xmlns:a16="http://schemas.microsoft.com/office/drawing/2014/main" id="{061CCE9B-75C3-4B73-BBFF-268ABB91360C}"/>
                    </a:ext>
                  </a:extLst>
                </p:cNvPr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002;p45">
                  <a:extLst>
                    <a:ext uri="{FF2B5EF4-FFF2-40B4-BE49-F238E27FC236}">
                      <a16:creationId xmlns:a16="http://schemas.microsoft.com/office/drawing/2014/main" id="{61A56910-4CA9-47E0-9A8D-825C848141F9}"/>
                    </a:ext>
                  </a:extLst>
                </p:cNvPr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" name="Google Shape;2017;p45">
            <a:extLst>
              <a:ext uri="{FF2B5EF4-FFF2-40B4-BE49-F238E27FC236}">
                <a16:creationId xmlns:a16="http://schemas.microsoft.com/office/drawing/2014/main" id="{292EDC45-DB64-4470-A96D-F723BD4BD0BF}"/>
              </a:ext>
            </a:extLst>
          </p:cNvPr>
          <p:cNvSpPr txBox="1"/>
          <p:nvPr/>
        </p:nvSpPr>
        <p:spPr>
          <a:xfrm>
            <a:off x="8145195" y="3091515"/>
            <a:ext cx="322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06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" name="Google Shape;2017;p45">
            <a:extLst>
              <a:ext uri="{FF2B5EF4-FFF2-40B4-BE49-F238E27FC236}">
                <a16:creationId xmlns:a16="http://schemas.microsoft.com/office/drawing/2014/main" id="{5A85FE03-F3DD-41A6-BBF7-A1246EE499AA}"/>
              </a:ext>
            </a:extLst>
          </p:cNvPr>
          <p:cNvSpPr txBox="1"/>
          <p:nvPr/>
        </p:nvSpPr>
        <p:spPr>
          <a:xfrm>
            <a:off x="8160733" y="3720108"/>
            <a:ext cx="55087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RA</a:t>
            </a: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3007CE1-C761-4218-99E3-8932C9E0B023}"/>
              </a:ext>
            </a:extLst>
          </p:cNvPr>
          <p:cNvSpPr txBox="1"/>
          <p:nvPr/>
        </p:nvSpPr>
        <p:spPr>
          <a:xfrm>
            <a:off x="7928327" y="1577188"/>
            <a:ext cx="11057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starting design some parts of infographics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" grpId="0"/>
      <p:bldP spid="1962" grpId="0"/>
      <p:bldP spid="1963" grpId="0"/>
      <p:bldP spid="1964" grpId="0" animBg="1"/>
      <p:bldP spid="1965" grpId="0"/>
      <p:bldP spid="1966" grpId="0"/>
      <p:bldP spid="1967" grpId="0"/>
      <p:bldP spid="1968" grpId="0"/>
      <p:bldP spid="1969" grpId="0"/>
      <p:bldP spid="1970" grpId="0"/>
      <p:bldP spid="2013" grpId="0" animBg="1"/>
      <p:bldP spid="2015" grpId="0"/>
      <p:bldP spid="2016" grpId="0"/>
      <p:bldP spid="2017" grpId="0"/>
      <p:bldP spid="2018" grpId="0"/>
      <p:bldP spid="60" grpId="0" animBg="1"/>
      <p:bldP spid="61" grpId="0" animBg="1"/>
      <p:bldP spid="91" grpId="0"/>
      <p:bldP spid="92" grpId="0"/>
      <p:bldP spid="93" grpId="0"/>
      <p:bldP spid="94" grpId="0"/>
      <p:bldP spid="116" grpId="0"/>
      <p:bldP spid="117" grpId="0"/>
      <p:bldP spid="120" grpId="0" animBg="1"/>
      <p:bldP spid="121" grpId="0" animBg="1"/>
      <p:bldP spid="122" grpId="0" animBg="1"/>
      <p:bldP spid="133" grpId="0"/>
      <p:bldP spid="134" grpId="0"/>
      <p:bldP spid="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5"/>
          <p:cNvSpPr txBox="1"/>
          <p:nvPr/>
        </p:nvSpPr>
        <p:spPr>
          <a:xfrm>
            <a:off x="1041413" y="1835688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962" name="Google Shape;1962;p45"/>
          <p:cNvSpPr txBox="1"/>
          <p:nvPr/>
        </p:nvSpPr>
        <p:spPr>
          <a:xfrm>
            <a:off x="1321763" y="3824213"/>
            <a:ext cx="954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" name="Google Shape;1963;p45">
            <a:extLst>
              <a:ext uri="{FF2B5EF4-FFF2-40B4-BE49-F238E27FC236}">
                <a16:creationId xmlns:a16="http://schemas.microsoft.com/office/drawing/2014/main" id="{7C8D8261-5BEE-4F84-8577-29F5AFE86082}"/>
              </a:ext>
            </a:extLst>
          </p:cNvPr>
          <p:cNvSpPr txBox="1">
            <a:spLocks/>
          </p:cNvSpPr>
          <p:nvPr/>
        </p:nvSpPr>
        <p:spPr>
          <a:xfrm>
            <a:off x="3348270" y="-26880"/>
            <a:ext cx="3239319" cy="3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ue Ellen Francisco"/>
              <a:buNone/>
              <a:defRPr sz="2400" b="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ti One"/>
              <a:buNone/>
              <a:defRPr sz="1800" b="0" i="0" u="none" strike="noStrike" cap="none">
                <a:solidFill>
                  <a:schemeClr val="accen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en-GB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Barlow Condensed Light" panose="00000406000000000000" pitchFamily="2" charset="0"/>
              </a:rPr>
              <a:t>Initial Version of Infographics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3D35B-DC1C-4078-BE6A-9C3CEAA8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07" y="0"/>
            <a:ext cx="2406150" cy="508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63FD0-FF03-4569-9935-31A7B92E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056" y="247664"/>
            <a:ext cx="2086122" cy="4895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14214-65AD-4FE8-BFD0-6CD3B813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177" y="28617"/>
            <a:ext cx="2278364" cy="5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" grpId="0"/>
      <p:bldP spid="196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>
            <a:spLocks noGrp="1"/>
          </p:cNvSpPr>
          <p:nvPr>
            <p:ph type="title" idx="6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Hindrance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/>
          </p:nvPr>
        </p:nvSpPr>
        <p:spPr>
          <a:xfrm>
            <a:off x="1606328" y="2527406"/>
            <a:ext cx="2331311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Selection of Color &amp; themes</a:t>
            </a:r>
            <a:endParaRPr dirty="0"/>
          </a:p>
        </p:txBody>
      </p:sp>
      <p:sp>
        <p:nvSpPr>
          <p:cNvPr id="687" name="Google Shape;687;p35"/>
          <p:cNvSpPr txBox="1">
            <a:spLocks noGrp="1"/>
          </p:cNvSpPr>
          <p:nvPr>
            <p:ph type="title" idx="2"/>
          </p:nvPr>
        </p:nvSpPr>
        <p:spPr>
          <a:xfrm>
            <a:off x="5085093" y="2520373"/>
            <a:ext cx="20109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Scripts</a:t>
            </a:r>
            <a:endParaRPr dirty="0"/>
          </a:p>
        </p:txBody>
      </p:sp>
      <p:sp>
        <p:nvSpPr>
          <p:cNvPr id="46" name="Subtitle 6">
            <a:extLst>
              <a:ext uri="{FF2B5EF4-FFF2-40B4-BE49-F238E27FC236}">
                <a16:creationId xmlns:a16="http://schemas.microsoft.com/office/drawing/2014/main" id="{8556E485-87AD-4B70-89C9-760181EA47B4}"/>
              </a:ext>
            </a:extLst>
          </p:cNvPr>
          <p:cNvSpPr txBox="1">
            <a:spLocks/>
          </p:cNvSpPr>
          <p:nvPr/>
        </p:nvSpPr>
        <p:spPr>
          <a:xfrm>
            <a:off x="4631742" y="3141577"/>
            <a:ext cx="2801825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 lang="en-US" sz="1400" i="1" dirty="0"/>
          </a:p>
        </p:txBody>
      </p:sp>
      <p:grpSp>
        <p:nvGrpSpPr>
          <p:cNvPr id="19" name="Google Shape;11972;p71">
            <a:extLst>
              <a:ext uri="{FF2B5EF4-FFF2-40B4-BE49-F238E27FC236}">
                <a16:creationId xmlns:a16="http://schemas.microsoft.com/office/drawing/2014/main" id="{84AD4D03-AE72-431C-9370-74BB624E2D70}"/>
              </a:ext>
            </a:extLst>
          </p:cNvPr>
          <p:cNvGrpSpPr/>
          <p:nvPr/>
        </p:nvGrpSpPr>
        <p:grpSpPr>
          <a:xfrm>
            <a:off x="5717495" y="1738008"/>
            <a:ext cx="663577" cy="630478"/>
            <a:chOff x="3513010" y="3816134"/>
            <a:chExt cx="362223" cy="361108"/>
          </a:xfrm>
        </p:grpSpPr>
        <p:sp>
          <p:nvSpPr>
            <p:cNvPr id="20" name="Google Shape;11973;p71">
              <a:extLst>
                <a:ext uri="{FF2B5EF4-FFF2-40B4-BE49-F238E27FC236}">
                  <a16:creationId xmlns:a16="http://schemas.microsoft.com/office/drawing/2014/main" id="{C0D79CBA-F259-4AEA-8776-9E486DD920FA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74;p71">
              <a:extLst>
                <a:ext uri="{FF2B5EF4-FFF2-40B4-BE49-F238E27FC236}">
                  <a16:creationId xmlns:a16="http://schemas.microsoft.com/office/drawing/2014/main" id="{1F24E0AE-B0DF-4F57-81DA-8CE062F6A656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75;p71">
              <a:extLst>
                <a:ext uri="{FF2B5EF4-FFF2-40B4-BE49-F238E27FC236}">
                  <a16:creationId xmlns:a16="http://schemas.microsoft.com/office/drawing/2014/main" id="{DDF984CC-5FF4-40DE-A295-4F603AE22AE9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76;p71">
              <a:extLst>
                <a:ext uri="{FF2B5EF4-FFF2-40B4-BE49-F238E27FC236}">
                  <a16:creationId xmlns:a16="http://schemas.microsoft.com/office/drawing/2014/main" id="{9F650B44-6E17-4947-8393-3390364E0B79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1936;p71">
            <a:extLst>
              <a:ext uri="{FF2B5EF4-FFF2-40B4-BE49-F238E27FC236}">
                <a16:creationId xmlns:a16="http://schemas.microsoft.com/office/drawing/2014/main" id="{49452FF9-2F8A-4395-9046-CBAA58F33C4E}"/>
              </a:ext>
            </a:extLst>
          </p:cNvPr>
          <p:cNvGrpSpPr/>
          <p:nvPr/>
        </p:nvGrpSpPr>
        <p:grpSpPr>
          <a:xfrm>
            <a:off x="2329691" y="1738008"/>
            <a:ext cx="663576" cy="630478"/>
            <a:chOff x="1989449" y="4282269"/>
            <a:chExt cx="374774" cy="346073"/>
          </a:xfrm>
        </p:grpSpPr>
        <p:sp>
          <p:nvSpPr>
            <p:cNvPr id="25" name="Google Shape;11937;p71">
              <a:extLst>
                <a:ext uri="{FF2B5EF4-FFF2-40B4-BE49-F238E27FC236}">
                  <a16:creationId xmlns:a16="http://schemas.microsoft.com/office/drawing/2014/main" id="{F6672346-4AEE-4D82-BEC5-38FF24C8FA27}"/>
                </a:ext>
              </a:extLst>
            </p:cNvPr>
            <p:cNvSpPr/>
            <p:nvPr/>
          </p:nvSpPr>
          <p:spPr>
            <a:xfrm>
              <a:off x="2067590" y="4506432"/>
              <a:ext cx="78172" cy="70941"/>
            </a:xfrm>
            <a:custGeom>
              <a:avLst/>
              <a:gdLst/>
              <a:ahLst/>
              <a:cxnLst/>
              <a:rect l="l" t="t" r="r" b="b"/>
              <a:pathLst>
                <a:path w="2454" h="2227" extrusionOk="0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8;p71">
              <a:extLst>
                <a:ext uri="{FF2B5EF4-FFF2-40B4-BE49-F238E27FC236}">
                  <a16:creationId xmlns:a16="http://schemas.microsoft.com/office/drawing/2014/main" id="{2EDD0BB5-1CAA-4A60-9FB4-4C36E4F7483D}"/>
                </a:ext>
              </a:extLst>
            </p:cNvPr>
            <p:cNvSpPr/>
            <p:nvPr/>
          </p:nvSpPr>
          <p:spPr>
            <a:xfrm>
              <a:off x="2036117" y="4422972"/>
              <a:ext cx="77790" cy="70973"/>
            </a:xfrm>
            <a:custGeom>
              <a:avLst/>
              <a:gdLst/>
              <a:ahLst/>
              <a:cxnLst/>
              <a:rect l="l" t="t" r="r" b="b"/>
              <a:pathLst>
                <a:path w="2442" h="2228" extrusionOk="0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39;p71">
              <a:extLst>
                <a:ext uri="{FF2B5EF4-FFF2-40B4-BE49-F238E27FC236}">
                  <a16:creationId xmlns:a16="http://schemas.microsoft.com/office/drawing/2014/main" id="{BDDC17AD-B1C6-4E98-9796-2AB7F3E2441B}"/>
                </a:ext>
              </a:extLst>
            </p:cNvPr>
            <p:cNvSpPr/>
            <p:nvPr/>
          </p:nvSpPr>
          <p:spPr>
            <a:xfrm>
              <a:off x="2073292" y="4336327"/>
              <a:ext cx="77758" cy="71419"/>
            </a:xfrm>
            <a:custGeom>
              <a:avLst/>
              <a:gdLst/>
              <a:ahLst/>
              <a:cxnLst/>
              <a:rect l="l" t="t" r="r" b="b"/>
              <a:pathLst>
                <a:path w="2441" h="2242" extrusionOk="0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40;p71">
              <a:extLst>
                <a:ext uri="{FF2B5EF4-FFF2-40B4-BE49-F238E27FC236}">
                  <a16:creationId xmlns:a16="http://schemas.microsoft.com/office/drawing/2014/main" id="{D3DA92C2-0B6B-4EF5-80CF-531D860F7722}"/>
                </a:ext>
              </a:extLst>
            </p:cNvPr>
            <p:cNvSpPr/>
            <p:nvPr/>
          </p:nvSpPr>
          <p:spPr>
            <a:xfrm>
              <a:off x="2181376" y="4334606"/>
              <a:ext cx="126719" cy="117449"/>
            </a:xfrm>
            <a:custGeom>
              <a:avLst/>
              <a:gdLst/>
              <a:ahLst/>
              <a:cxnLst/>
              <a:rect l="l" t="t" r="r" b="b"/>
              <a:pathLst>
                <a:path w="3978" h="3687" extrusionOk="0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41;p71">
              <a:extLst>
                <a:ext uri="{FF2B5EF4-FFF2-40B4-BE49-F238E27FC236}">
                  <a16:creationId xmlns:a16="http://schemas.microsoft.com/office/drawing/2014/main" id="{09C89B63-6299-428E-BF26-87DCA9B691D3}"/>
                </a:ext>
              </a:extLst>
            </p:cNvPr>
            <p:cNvSpPr/>
            <p:nvPr/>
          </p:nvSpPr>
          <p:spPr>
            <a:xfrm>
              <a:off x="1989449" y="4282269"/>
              <a:ext cx="374774" cy="346073"/>
            </a:xfrm>
            <a:custGeom>
              <a:avLst/>
              <a:gdLst/>
              <a:ahLst/>
              <a:cxnLst/>
              <a:rect l="l" t="t" r="r" b="b"/>
              <a:pathLst>
                <a:path w="11765" h="10864" extrusionOk="0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76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  <p:bldP spid="685" grpId="0"/>
      <p:bldP spid="687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have arrived in our THIRD week!!!!</a:t>
            </a:r>
            <a:endParaRPr dirty="0"/>
          </a:p>
        </p:txBody>
      </p:sp>
      <p:sp>
        <p:nvSpPr>
          <p:cNvPr id="406" name="Google Shape;406;p29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grpSp>
        <p:nvGrpSpPr>
          <p:cNvPr id="407" name="Google Shape;407;p29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408" name="Google Shape;408;p29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9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10" name="Google Shape;410;p29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443;p29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44" name="Google Shape;444;p29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51" name="Google Shape;451;p29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9"/>
          <p:cNvGrpSpPr/>
          <p:nvPr/>
        </p:nvGrpSpPr>
        <p:grpSpPr>
          <a:xfrm>
            <a:off x="981351" y="3429125"/>
            <a:ext cx="841076" cy="618675"/>
            <a:chOff x="1138950" y="3482175"/>
            <a:chExt cx="841076" cy="618675"/>
          </a:xfrm>
        </p:grpSpPr>
        <p:sp>
          <p:nvSpPr>
            <p:cNvPr id="457" name="Google Shape;457;p29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 build="p"/>
      <p:bldP spid="4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5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OUR TEAM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CEA99F-820C-44D7-B298-02ACC20A3FE4}"/>
              </a:ext>
            </a:extLst>
          </p:cNvPr>
          <p:cNvSpPr txBox="1"/>
          <p:nvPr/>
        </p:nvSpPr>
        <p:spPr>
          <a:xfrm>
            <a:off x="1923932" y="1239985"/>
            <a:ext cx="123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Rifat Ara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DF143A-4BFE-40E6-8AC0-7BBE9AE01FCE}"/>
              </a:ext>
            </a:extLst>
          </p:cNvPr>
          <p:cNvSpPr txBox="1"/>
          <p:nvPr/>
        </p:nvSpPr>
        <p:spPr>
          <a:xfrm>
            <a:off x="5996763" y="1239985"/>
            <a:ext cx="123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Shahrin</a:t>
            </a:r>
            <a:r>
              <a:rPr lang="e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 Khan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5B91-F174-4BEC-8816-2D08D2DB8C97}"/>
              </a:ext>
            </a:extLst>
          </p:cNvPr>
          <p:cNvSpPr txBox="1"/>
          <p:nvPr/>
        </p:nvSpPr>
        <p:spPr>
          <a:xfrm>
            <a:off x="1923932" y="3382601"/>
            <a:ext cx="2239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Ikramul Islam Emon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681EBD-4764-4501-9DF6-97E95944F7A0}"/>
              </a:ext>
            </a:extLst>
          </p:cNvPr>
          <p:cNvSpPr txBox="1"/>
          <p:nvPr/>
        </p:nvSpPr>
        <p:spPr>
          <a:xfrm>
            <a:off x="5986478" y="2246474"/>
            <a:ext cx="2540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Md Anayet Ullah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ED8D65-D552-4AD4-87E0-E6D870061EAE}"/>
              </a:ext>
            </a:extLst>
          </p:cNvPr>
          <p:cNvSpPr txBox="1"/>
          <p:nvPr/>
        </p:nvSpPr>
        <p:spPr>
          <a:xfrm>
            <a:off x="1923931" y="2340917"/>
            <a:ext cx="2183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Israt Jahan Munny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146E07-C606-4A04-9337-EC04B859610D}"/>
              </a:ext>
            </a:extLst>
          </p:cNvPr>
          <p:cNvSpPr txBox="1"/>
          <p:nvPr/>
        </p:nvSpPr>
        <p:spPr>
          <a:xfrm>
            <a:off x="5954231" y="3214067"/>
            <a:ext cx="2821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Md Asoad Alvi Yanur Saom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131B6A-F83A-4D63-9795-102F6D5C4398}"/>
              </a:ext>
            </a:extLst>
          </p:cNvPr>
          <p:cNvSpPr txBox="1"/>
          <p:nvPr/>
        </p:nvSpPr>
        <p:spPr>
          <a:xfrm>
            <a:off x="3600331" y="4351263"/>
            <a:ext cx="2524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ue Ellen Francisco" panose="020B0604020202020204" charset="0"/>
              </a:rPr>
              <a:t>Jannatul Ferdaws Amrin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ue Ellen Francisco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63B31-1924-4379-8D55-D650B1C8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0" y="2047674"/>
            <a:ext cx="467503" cy="599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A8E32-A77F-4A18-96E7-88807A21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113" y="4134636"/>
            <a:ext cx="444817" cy="5792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5183E93-C33E-403A-A7F5-76457882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00" y="1152957"/>
            <a:ext cx="444817" cy="579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0F4C1-8541-44F9-A999-936E9574F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693" y="1125913"/>
            <a:ext cx="439122" cy="575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573713-19D1-4DE8-95C9-538FB9646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163" y="2190769"/>
            <a:ext cx="438950" cy="573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48BE7-9E9F-44CE-81A9-084B54F84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8900" y="3040316"/>
            <a:ext cx="454419" cy="588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A97575-35D0-4850-91CB-DF1C31B8D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162" y="3157856"/>
            <a:ext cx="449857" cy="5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2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8"/>
          <p:cNvSpPr txBox="1">
            <a:spLocks noGrp="1"/>
          </p:cNvSpPr>
          <p:nvPr>
            <p:ph type="title"/>
          </p:nvPr>
        </p:nvSpPr>
        <p:spPr>
          <a:xfrm>
            <a:off x="1683143" y="413482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Planning of Week 03</a:t>
            </a:r>
            <a:endParaRPr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5" name="Google Shape;765;p38"/>
          <p:cNvSpPr txBox="1">
            <a:spLocks noGrp="1"/>
          </p:cNvSpPr>
          <p:nvPr>
            <p:ph type="subTitle" idx="1"/>
          </p:nvPr>
        </p:nvSpPr>
        <p:spPr>
          <a:xfrm>
            <a:off x="1154166" y="3217344"/>
            <a:ext cx="660458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66" name="Google Shape;766;p38"/>
          <p:cNvSpPr txBox="1">
            <a:spLocks noGrp="1"/>
          </p:cNvSpPr>
          <p:nvPr>
            <p:ph type="subTitle" idx="2"/>
          </p:nvPr>
        </p:nvSpPr>
        <p:spPr>
          <a:xfrm>
            <a:off x="1828800" y="3845918"/>
            <a:ext cx="4416056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Schedule a meeting to distribute works among team</a:t>
            </a:r>
          </a:p>
        </p:txBody>
      </p:sp>
      <p:sp>
        <p:nvSpPr>
          <p:cNvPr id="767" name="Google Shape;767;p38"/>
          <p:cNvSpPr txBox="1">
            <a:spLocks noGrp="1"/>
          </p:cNvSpPr>
          <p:nvPr>
            <p:ph type="subTitle" idx="3"/>
          </p:nvPr>
        </p:nvSpPr>
        <p:spPr>
          <a:xfrm>
            <a:off x="1070925" y="1706608"/>
            <a:ext cx="6645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68" name="Google Shape;768;p38"/>
          <p:cNvSpPr txBox="1">
            <a:spLocks noGrp="1"/>
          </p:cNvSpPr>
          <p:nvPr>
            <p:ph type="subTitle" idx="4"/>
          </p:nvPr>
        </p:nvSpPr>
        <p:spPr>
          <a:xfrm>
            <a:off x="1828800" y="1631628"/>
            <a:ext cx="3396556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Implementing the design in the video tools</a:t>
            </a:r>
          </a:p>
        </p:txBody>
      </p:sp>
      <p:sp>
        <p:nvSpPr>
          <p:cNvPr id="769" name="Google Shape;769;p38"/>
          <p:cNvSpPr txBox="1">
            <a:spLocks noGrp="1"/>
          </p:cNvSpPr>
          <p:nvPr>
            <p:ph type="subTitle" idx="5"/>
          </p:nvPr>
        </p:nvSpPr>
        <p:spPr>
          <a:xfrm>
            <a:off x="1070925" y="2485974"/>
            <a:ext cx="674551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70" name="Google Shape;770;p38"/>
          <p:cNvSpPr txBox="1">
            <a:spLocks noGrp="1"/>
          </p:cNvSpPr>
          <p:nvPr>
            <p:ph type="subTitle" idx="6"/>
          </p:nvPr>
        </p:nvSpPr>
        <p:spPr>
          <a:xfrm>
            <a:off x="1871331" y="3069806"/>
            <a:ext cx="2720546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Synchronizing the audio</a:t>
            </a:r>
          </a:p>
        </p:txBody>
      </p:sp>
      <p:sp>
        <p:nvSpPr>
          <p:cNvPr id="771" name="Google Shape;771;p38"/>
          <p:cNvSpPr txBox="1">
            <a:spLocks noGrp="1"/>
          </p:cNvSpPr>
          <p:nvPr>
            <p:ph type="subTitle" idx="7"/>
          </p:nvPr>
        </p:nvSpPr>
        <p:spPr>
          <a:xfrm>
            <a:off x="1060874" y="1017775"/>
            <a:ext cx="674551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772" name="Google Shape;772;p38"/>
          <p:cNvSpPr txBox="1">
            <a:spLocks noGrp="1"/>
          </p:cNvSpPr>
          <p:nvPr>
            <p:ph type="subTitle" idx="8"/>
          </p:nvPr>
        </p:nvSpPr>
        <p:spPr>
          <a:xfrm>
            <a:off x="1828800" y="944482"/>
            <a:ext cx="2856452" cy="70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Writing the Scripts (Due on Week 02)</a:t>
            </a:r>
            <a:endParaRPr dirty="0"/>
          </a:p>
        </p:txBody>
      </p:sp>
      <p:sp>
        <p:nvSpPr>
          <p:cNvPr id="11" name="Google Shape;768;p38">
            <a:extLst>
              <a:ext uri="{FF2B5EF4-FFF2-40B4-BE49-F238E27FC236}">
                <a16:creationId xmlns:a16="http://schemas.microsoft.com/office/drawing/2014/main" id="{5B44DB85-F51F-4CB2-8FD3-80001F3FE361}"/>
              </a:ext>
            </a:extLst>
          </p:cNvPr>
          <p:cNvSpPr txBox="1">
            <a:spLocks/>
          </p:cNvSpPr>
          <p:nvPr/>
        </p:nvSpPr>
        <p:spPr>
          <a:xfrm>
            <a:off x="1871331" y="2423801"/>
            <a:ext cx="3396556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0" indent="0"/>
            <a:r>
              <a:rPr lang="en-US" dirty="0"/>
              <a:t>Adding text content and voice in the video</a:t>
            </a:r>
          </a:p>
        </p:txBody>
      </p:sp>
      <p:sp>
        <p:nvSpPr>
          <p:cNvPr id="16" name="Google Shape;765;p38">
            <a:extLst>
              <a:ext uri="{FF2B5EF4-FFF2-40B4-BE49-F238E27FC236}">
                <a16:creationId xmlns:a16="http://schemas.microsoft.com/office/drawing/2014/main" id="{7C831787-64B0-46CA-ACDA-5444D0412190}"/>
              </a:ext>
            </a:extLst>
          </p:cNvPr>
          <p:cNvSpPr txBox="1">
            <a:spLocks/>
          </p:cNvSpPr>
          <p:nvPr/>
        </p:nvSpPr>
        <p:spPr>
          <a:xfrm>
            <a:off x="1154166" y="4025293"/>
            <a:ext cx="660458" cy="34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4800" b="1" i="0" u="none" strike="noStrike" cap="none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/>
            <a:r>
              <a:rPr lang="en" dirty="0"/>
              <a:t>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" grpId="0"/>
      <p:bldP spid="765" grpId="0" build="p"/>
      <p:bldP spid="766" grpId="0" build="p"/>
      <p:bldP spid="767" grpId="0" build="p"/>
      <p:bldP spid="768" grpId="0" build="p"/>
      <p:bldP spid="769" grpId="0" build="p"/>
      <p:bldP spid="770" grpId="0" build="p"/>
      <p:bldP spid="771" grpId="0" build="p"/>
      <p:bldP spid="772" grpId="0" build="p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title"/>
          </p:nvPr>
        </p:nvSpPr>
        <p:spPr>
          <a:xfrm>
            <a:off x="2068067" y="1868041"/>
            <a:ext cx="4818657" cy="22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>
                <a:solidFill>
                  <a:schemeClr val="lt2"/>
                </a:solidFill>
              </a:rPr>
              <a:t>AHH!</a:t>
            </a:r>
            <a:r>
              <a:rPr lang="en" sz="6600" dirty="0"/>
              <a:t>.</a:t>
            </a:r>
            <a:br>
              <a:rPr lang="en" sz="6600" dirty="0"/>
            </a:br>
            <a:r>
              <a:rPr lang="en" sz="6600" dirty="0"/>
              <a:t>Slide has Ended</a:t>
            </a:r>
            <a:br>
              <a:rPr lang="en" sz="6600" dirty="0"/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554" name="Google Shape;554;p32"/>
          <p:cNvSpPr/>
          <p:nvPr/>
        </p:nvSpPr>
        <p:spPr>
          <a:xfrm>
            <a:off x="8331075" y="3066297"/>
            <a:ext cx="97897" cy="93470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2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556" name="Google Shape;556;p32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55" extrusionOk="0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avLst/>
                <a:gdLst/>
                <a:ahLst/>
                <a:cxnLst/>
                <a:rect l="l" t="t" r="r" b="b"/>
                <a:pathLst>
                  <a:path w="30468" h="23069" extrusionOk="0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72" extrusionOk="0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486" extrusionOk="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500" extrusionOk="0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403" extrusionOk="0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406" extrusionOk="0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79" extrusionOk="0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594" extrusionOk="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02" extrusionOk="0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92" extrusionOk="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528" extrusionOk="0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78" extrusionOk="0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4" extrusionOk="0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71" extrusionOk="0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15" extrusionOk="0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542" extrusionOk="0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423" extrusionOk="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06" extrusionOk="0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441" extrusionOk="0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1" extrusionOk="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406" extrusionOk="0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375" extrusionOk="0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5" extrusionOk="0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659" extrusionOk="0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79" extrusionOk="0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514" extrusionOk="0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79" extrusionOk="0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486" extrusionOk="0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21" extrusionOk="0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89" extrusionOk="0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2" extrusionOk="0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3" extrusionOk="0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020" extrusionOk="0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061" extrusionOk="0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99" extrusionOk="0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33" extrusionOk="0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919" extrusionOk="0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98" extrusionOk="0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28" extrusionOk="0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67" extrusionOk="0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07" extrusionOk="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48" extrusionOk="0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867" extrusionOk="0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20" extrusionOk="0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45" extrusionOk="0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469" extrusionOk="0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55" extrusionOk="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29" extrusionOk="0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37" extrusionOk="0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81" extrusionOk="0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2"/>
            <p:cNvGrpSpPr/>
            <p:nvPr/>
          </p:nvGrpSpPr>
          <p:grpSpPr>
            <a:xfrm rot="-132709" flipH="1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609" name="Google Shape;609;p32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387" extrusionOk="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avLst/>
                <a:gdLst/>
                <a:ahLst/>
                <a:cxnLst/>
                <a:rect l="l" t="t" r="r" b="b"/>
                <a:pathLst>
                  <a:path w="5006" h="283" extrusionOk="0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32"/>
          <p:cNvSpPr/>
          <p:nvPr/>
        </p:nvSpPr>
        <p:spPr>
          <a:xfrm>
            <a:off x="6200727" y="320229"/>
            <a:ext cx="405390" cy="446013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 rot="960422">
            <a:off x="7524084" y="3278887"/>
            <a:ext cx="405413" cy="48657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  <p:bldP spid="554" grpId="0" animBg="1"/>
      <p:bldP spid="611" grpId="0" animBg="1"/>
      <p:bldP spid="6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56"/>
          <p:cNvSpPr txBox="1">
            <a:spLocks noGrp="1"/>
          </p:cNvSpPr>
          <p:nvPr>
            <p:ph type="title"/>
          </p:nvPr>
        </p:nvSpPr>
        <p:spPr>
          <a:xfrm flipH="1">
            <a:off x="2806499" y="2062350"/>
            <a:ext cx="37152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331" name="Google Shape;2331;p56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2332" name="Google Shape;2332;p56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6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6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6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6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6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56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2339" name="Google Shape;2339;p56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6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56"/>
          <p:cNvGrpSpPr/>
          <p:nvPr/>
        </p:nvGrpSpPr>
        <p:grpSpPr>
          <a:xfrm>
            <a:off x="3063163" y="1404186"/>
            <a:ext cx="1158515" cy="1090302"/>
            <a:chOff x="3212018" y="862708"/>
            <a:chExt cx="1158515" cy="1090302"/>
          </a:xfrm>
        </p:grpSpPr>
        <p:grpSp>
          <p:nvGrpSpPr>
            <p:cNvPr id="2345" name="Google Shape;2345;p56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2346" name="Google Shape;2346;p56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347" name="Google Shape;2347;p56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2348" name="Google Shape;2348;p56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49" name="Google Shape;2349;p56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0" name="Google Shape;2350;p56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1" name="Google Shape;2351;p56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2" name="Google Shape;2352;p56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3" name="Google Shape;2353;p56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4" name="Google Shape;2354;p56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5" name="Google Shape;2355;p56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6" name="Google Shape;2356;p56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7" name="Google Shape;2357;p56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8" name="Google Shape;2358;p56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359" name="Google Shape;2359;p56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2360" name="Google Shape;2360;p56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56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56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6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56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56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56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56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6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6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6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6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6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6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6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6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08CAF02-46C9-4C02-9BC0-9F07283F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12" y="3838817"/>
            <a:ext cx="7099374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54"/>
          <p:cNvGrpSpPr/>
          <p:nvPr/>
        </p:nvGrpSpPr>
        <p:grpSpPr>
          <a:xfrm>
            <a:off x="1136825" y="534974"/>
            <a:ext cx="2596913" cy="4073563"/>
            <a:chOff x="1136825" y="534974"/>
            <a:chExt cx="2596913" cy="4073563"/>
          </a:xfrm>
        </p:grpSpPr>
        <p:sp>
          <p:nvSpPr>
            <p:cNvPr id="2277" name="Google Shape;2277;p54"/>
            <p:cNvSpPr/>
            <p:nvPr/>
          </p:nvSpPr>
          <p:spPr>
            <a:xfrm>
              <a:off x="1136825" y="534974"/>
              <a:ext cx="2596913" cy="4073563"/>
            </a:xfrm>
            <a:custGeom>
              <a:avLst/>
              <a:gdLst/>
              <a:ahLst/>
              <a:cxnLst/>
              <a:rect l="l" t="t" r="r" b="b"/>
              <a:pathLst>
                <a:path w="40048" h="62820" extrusionOk="0">
                  <a:moveTo>
                    <a:pt x="8926" y="647"/>
                  </a:moveTo>
                  <a:cubicBezTo>
                    <a:pt x="9609" y="647"/>
                    <a:pt x="10293" y="666"/>
                    <a:pt x="10966" y="666"/>
                  </a:cubicBezTo>
                  <a:lnTo>
                    <a:pt x="28629" y="666"/>
                  </a:lnTo>
                  <a:cubicBezTo>
                    <a:pt x="29390" y="666"/>
                    <a:pt x="30151" y="660"/>
                    <a:pt x="30912" y="660"/>
                  </a:cubicBezTo>
                  <a:cubicBezTo>
                    <a:pt x="31146" y="660"/>
                    <a:pt x="31380" y="661"/>
                    <a:pt x="31615" y="662"/>
                  </a:cubicBezTo>
                  <a:cubicBezTo>
                    <a:pt x="33417" y="673"/>
                    <a:pt x="35292" y="926"/>
                    <a:pt x="36524" y="2380"/>
                  </a:cubicBezTo>
                  <a:cubicBezTo>
                    <a:pt x="37565" y="3611"/>
                    <a:pt x="37923" y="5316"/>
                    <a:pt x="38113" y="6873"/>
                  </a:cubicBezTo>
                  <a:cubicBezTo>
                    <a:pt x="38370" y="8951"/>
                    <a:pt x="38461" y="11056"/>
                    <a:pt x="38596" y="13145"/>
                  </a:cubicBezTo>
                  <a:cubicBezTo>
                    <a:pt x="38740" y="15388"/>
                    <a:pt x="38862" y="17631"/>
                    <a:pt x="38961" y="19877"/>
                  </a:cubicBezTo>
                  <a:cubicBezTo>
                    <a:pt x="39158" y="24365"/>
                    <a:pt x="39266" y="28857"/>
                    <a:pt x="39285" y="33353"/>
                  </a:cubicBezTo>
                  <a:cubicBezTo>
                    <a:pt x="39305" y="37872"/>
                    <a:pt x="39236" y="42390"/>
                    <a:pt x="39075" y="46905"/>
                  </a:cubicBezTo>
                  <a:cubicBezTo>
                    <a:pt x="38993" y="49178"/>
                    <a:pt x="38891" y="51447"/>
                    <a:pt x="38767" y="53713"/>
                  </a:cubicBezTo>
                  <a:cubicBezTo>
                    <a:pt x="38661" y="55611"/>
                    <a:pt x="38567" y="57657"/>
                    <a:pt x="37384" y="59243"/>
                  </a:cubicBezTo>
                  <a:cubicBezTo>
                    <a:pt x="35486" y="61791"/>
                    <a:pt x="31812" y="62106"/>
                    <a:pt x="28892" y="62152"/>
                  </a:cubicBezTo>
                  <a:cubicBezTo>
                    <a:pt x="28472" y="62159"/>
                    <a:pt x="28052" y="62161"/>
                    <a:pt x="27631" y="62161"/>
                  </a:cubicBezTo>
                  <a:cubicBezTo>
                    <a:pt x="26791" y="62161"/>
                    <a:pt x="25950" y="62152"/>
                    <a:pt x="25109" y="62152"/>
                  </a:cubicBezTo>
                  <a:lnTo>
                    <a:pt x="12424" y="62152"/>
                  </a:lnTo>
                  <a:cubicBezTo>
                    <a:pt x="12219" y="62154"/>
                    <a:pt x="12014" y="62155"/>
                    <a:pt x="11809" y="62155"/>
                  </a:cubicBezTo>
                  <a:cubicBezTo>
                    <a:pt x="10376" y="62155"/>
                    <a:pt x="8935" y="62095"/>
                    <a:pt x="7527" y="61830"/>
                  </a:cubicBezTo>
                  <a:cubicBezTo>
                    <a:pt x="6053" y="61551"/>
                    <a:pt x="4552" y="61045"/>
                    <a:pt x="3420" y="60027"/>
                  </a:cubicBezTo>
                  <a:cubicBezTo>
                    <a:pt x="2018" y="58763"/>
                    <a:pt x="1564" y="56964"/>
                    <a:pt x="1410" y="55148"/>
                  </a:cubicBezTo>
                  <a:cubicBezTo>
                    <a:pt x="1222" y="52970"/>
                    <a:pt x="1157" y="50774"/>
                    <a:pt x="1072" y="48590"/>
                  </a:cubicBezTo>
                  <a:cubicBezTo>
                    <a:pt x="704" y="39560"/>
                    <a:pt x="701" y="30516"/>
                    <a:pt x="1055" y="21485"/>
                  </a:cubicBezTo>
                  <a:cubicBezTo>
                    <a:pt x="1233" y="17009"/>
                    <a:pt x="1486" y="12534"/>
                    <a:pt x="1850" y="8071"/>
                  </a:cubicBezTo>
                  <a:cubicBezTo>
                    <a:pt x="1978" y="6488"/>
                    <a:pt x="2171" y="4824"/>
                    <a:pt x="2904" y="3388"/>
                  </a:cubicBezTo>
                  <a:cubicBezTo>
                    <a:pt x="3255" y="2699"/>
                    <a:pt x="3738" y="2072"/>
                    <a:pt x="4375" y="1621"/>
                  </a:cubicBezTo>
                  <a:cubicBezTo>
                    <a:pt x="5143" y="1083"/>
                    <a:pt x="6066" y="833"/>
                    <a:pt x="6992" y="732"/>
                  </a:cubicBezTo>
                  <a:cubicBezTo>
                    <a:pt x="7629" y="664"/>
                    <a:pt x="8277" y="647"/>
                    <a:pt x="8926" y="647"/>
                  </a:cubicBezTo>
                  <a:close/>
                  <a:moveTo>
                    <a:pt x="8726" y="1"/>
                  </a:moveTo>
                  <a:cubicBezTo>
                    <a:pt x="7715" y="1"/>
                    <a:pt x="6699" y="30"/>
                    <a:pt x="5715" y="292"/>
                  </a:cubicBezTo>
                  <a:cubicBezTo>
                    <a:pt x="4027" y="745"/>
                    <a:pt x="2796" y="1923"/>
                    <a:pt x="2116" y="3510"/>
                  </a:cubicBezTo>
                  <a:cubicBezTo>
                    <a:pt x="1469" y="5027"/>
                    <a:pt x="1292" y="6691"/>
                    <a:pt x="1163" y="8317"/>
                  </a:cubicBezTo>
                  <a:cubicBezTo>
                    <a:pt x="983" y="10609"/>
                    <a:pt x="828" y="12898"/>
                    <a:pt x="698" y="15190"/>
                  </a:cubicBezTo>
                  <a:cubicBezTo>
                    <a:pt x="158" y="24457"/>
                    <a:pt x="1" y="33744"/>
                    <a:pt x="225" y="43024"/>
                  </a:cubicBezTo>
                  <a:cubicBezTo>
                    <a:pt x="280" y="45319"/>
                    <a:pt x="359" y="47614"/>
                    <a:pt x="461" y="49907"/>
                  </a:cubicBezTo>
                  <a:cubicBezTo>
                    <a:pt x="513" y="51079"/>
                    <a:pt x="572" y="52252"/>
                    <a:pt x="634" y="53420"/>
                  </a:cubicBezTo>
                  <a:cubicBezTo>
                    <a:pt x="687" y="54406"/>
                    <a:pt x="737" y="55394"/>
                    <a:pt x="891" y="56373"/>
                  </a:cubicBezTo>
                  <a:cubicBezTo>
                    <a:pt x="1170" y="58143"/>
                    <a:pt x="1935" y="59751"/>
                    <a:pt x="3380" y="60852"/>
                  </a:cubicBezTo>
                  <a:cubicBezTo>
                    <a:pt x="4614" y="61791"/>
                    <a:pt x="6142" y="62270"/>
                    <a:pt x="7656" y="62526"/>
                  </a:cubicBezTo>
                  <a:cubicBezTo>
                    <a:pt x="9023" y="62755"/>
                    <a:pt x="10413" y="62820"/>
                    <a:pt x="11799" y="62820"/>
                  </a:cubicBezTo>
                  <a:cubicBezTo>
                    <a:pt x="12007" y="62820"/>
                    <a:pt x="12216" y="62818"/>
                    <a:pt x="12424" y="62816"/>
                  </a:cubicBezTo>
                  <a:lnTo>
                    <a:pt x="27365" y="62816"/>
                  </a:lnTo>
                  <a:cubicBezTo>
                    <a:pt x="29814" y="62816"/>
                    <a:pt x="32353" y="62816"/>
                    <a:pt x="34678" y="61938"/>
                  </a:cubicBezTo>
                  <a:cubicBezTo>
                    <a:pt x="36107" y="61403"/>
                    <a:pt x="37391" y="60520"/>
                    <a:pt x="38208" y="59210"/>
                  </a:cubicBezTo>
                  <a:cubicBezTo>
                    <a:pt x="39279" y="57493"/>
                    <a:pt x="39338" y="55384"/>
                    <a:pt x="39446" y="53420"/>
                  </a:cubicBezTo>
                  <a:cubicBezTo>
                    <a:pt x="39699" y="48787"/>
                    <a:pt x="39860" y="44147"/>
                    <a:pt x="39922" y="39507"/>
                  </a:cubicBezTo>
                  <a:cubicBezTo>
                    <a:pt x="40047" y="30276"/>
                    <a:pt x="39798" y="21039"/>
                    <a:pt x="39173" y="11828"/>
                  </a:cubicBezTo>
                  <a:cubicBezTo>
                    <a:pt x="39039" y="9854"/>
                    <a:pt x="38973" y="7848"/>
                    <a:pt x="38638" y="5894"/>
                  </a:cubicBezTo>
                  <a:cubicBezTo>
                    <a:pt x="38366" y="4321"/>
                    <a:pt x="37838" y="2682"/>
                    <a:pt x="36655" y="1549"/>
                  </a:cubicBezTo>
                  <a:cubicBezTo>
                    <a:pt x="35130" y="88"/>
                    <a:pt x="33050" y="1"/>
                    <a:pt x="31051" y="1"/>
                  </a:cubicBezTo>
                  <a:cubicBezTo>
                    <a:pt x="30782" y="1"/>
                    <a:pt x="30513" y="3"/>
                    <a:pt x="30248" y="3"/>
                  </a:cubicBezTo>
                  <a:lnTo>
                    <a:pt x="19155" y="3"/>
                  </a:lnTo>
                  <a:cubicBezTo>
                    <a:pt x="16993" y="3"/>
                    <a:pt x="14830" y="7"/>
                    <a:pt x="12666" y="7"/>
                  </a:cubicBezTo>
                  <a:cubicBezTo>
                    <a:pt x="11584" y="7"/>
                    <a:pt x="10501" y="6"/>
                    <a:pt x="9419" y="3"/>
                  </a:cubicBezTo>
                  <a:cubicBezTo>
                    <a:pt x="9188" y="2"/>
                    <a:pt x="8957" y="1"/>
                    <a:pt x="872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1423506" y="856284"/>
              <a:ext cx="2025693" cy="3364742"/>
            </a:xfrm>
            <a:custGeom>
              <a:avLst/>
              <a:gdLst/>
              <a:ahLst/>
              <a:cxnLst/>
              <a:rect l="l" t="t" r="r" b="b"/>
              <a:pathLst>
                <a:path w="31239" h="51889" extrusionOk="0">
                  <a:moveTo>
                    <a:pt x="4483" y="662"/>
                  </a:moveTo>
                  <a:cubicBezTo>
                    <a:pt x="4810" y="662"/>
                    <a:pt x="5135" y="683"/>
                    <a:pt x="5448" y="712"/>
                  </a:cubicBezTo>
                  <a:cubicBezTo>
                    <a:pt x="5471" y="716"/>
                    <a:pt x="5494" y="719"/>
                    <a:pt x="5517" y="719"/>
                  </a:cubicBezTo>
                  <a:lnTo>
                    <a:pt x="24802" y="719"/>
                  </a:lnTo>
                  <a:cubicBezTo>
                    <a:pt x="25354" y="719"/>
                    <a:pt x="25893" y="686"/>
                    <a:pt x="26445" y="669"/>
                  </a:cubicBezTo>
                  <a:cubicBezTo>
                    <a:pt x="26529" y="667"/>
                    <a:pt x="26615" y="666"/>
                    <a:pt x="26701" y="666"/>
                  </a:cubicBezTo>
                  <a:cubicBezTo>
                    <a:pt x="27693" y="666"/>
                    <a:pt x="28835" y="839"/>
                    <a:pt x="29472" y="1654"/>
                  </a:cubicBezTo>
                  <a:cubicBezTo>
                    <a:pt x="29981" y="2308"/>
                    <a:pt x="30037" y="3198"/>
                    <a:pt x="30096" y="3993"/>
                  </a:cubicBezTo>
                  <a:cubicBezTo>
                    <a:pt x="30234" y="5825"/>
                    <a:pt x="30270" y="7667"/>
                    <a:pt x="30316" y="9503"/>
                  </a:cubicBezTo>
                  <a:cubicBezTo>
                    <a:pt x="30385" y="12386"/>
                    <a:pt x="30431" y="15272"/>
                    <a:pt x="30467" y="18156"/>
                  </a:cubicBezTo>
                  <a:cubicBezTo>
                    <a:pt x="30507" y="21522"/>
                    <a:pt x="30533" y="24887"/>
                    <a:pt x="30549" y="28253"/>
                  </a:cubicBezTo>
                  <a:cubicBezTo>
                    <a:pt x="30566" y="31492"/>
                    <a:pt x="30575" y="34726"/>
                    <a:pt x="30569" y="37961"/>
                  </a:cubicBezTo>
                  <a:cubicBezTo>
                    <a:pt x="30566" y="40505"/>
                    <a:pt x="30556" y="43047"/>
                    <a:pt x="30520" y="45592"/>
                  </a:cubicBezTo>
                  <a:cubicBezTo>
                    <a:pt x="30510" y="46410"/>
                    <a:pt x="30497" y="47230"/>
                    <a:pt x="30474" y="48052"/>
                  </a:cubicBezTo>
                  <a:cubicBezTo>
                    <a:pt x="30457" y="48551"/>
                    <a:pt x="30464" y="49073"/>
                    <a:pt x="30366" y="49563"/>
                  </a:cubicBezTo>
                  <a:cubicBezTo>
                    <a:pt x="30126" y="50725"/>
                    <a:pt x="29075" y="51139"/>
                    <a:pt x="27998" y="51214"/>
                  </a:cubicBezTo>
                  <a:cubicBezTo>
                    <a:pt x="27857" y="51224"/>
                    <a:pt x="27716" y="51228"/>
                    <a:pt x="27574" y="51228"/>
                  </a:cubicBezTo>
                  <a:cubicBezTo>
                    <a:pt x="26985" y="51228"/>
                    <a:pt x="26395" y="51162"/>
                    <a:pt x="25807" y="51162"/>
                  </a:cubicBezTo>
                  <a:lnTo>
                    <a:pt x="5222" y="51162"/>
                  </a:lnTo>
                  <a:cubicBezTo>
                    <a:pt x="4682" y="51162"/>
                    <a:pt x="4146" y="51215"/>
                    <a:pt x="3612" y="51215"/>
                  </a:cubicBezTo>
                  <a:cubicBezTo>
                    <a:pt x="3192" y="51215"/>
                    <a:pt x="2773" y="51182"/>
                    <a:pt x="2354" y="51063"/>
                  </a:cubicBezTo>
                  <a:cubicBezTo>
                    <a:pt x="1901" y="50935"/>
                    <a:pt x="1458" y="50708"/>
                    <a:pt x="1179" y="50318"/>
                  </a:cubicBezTo>
                  <a:cubicBezTo>
                    <a:pt x="841" y="49838"/>
                    <a:pt x="815" y="49224"/>
                    <a:pt x="789" y="48659"/>
                  </a:cubicBezTo>
                  <a:cubicBezTo>
                    <a:pt x="775" y="48364"/>
                    <a:pt x="769" y="48065"/>
                    <a:pt x="759" y="47766"/>
                  </a:cubicBezTo>
                  <a:cubicBezTo>
                    <a:pt x="736" y="46896"/>
                    <a:pt x="722" y="46025"/>
                    <a:pt x="713" y="45155"/>
                  </a:cubicBezTo>
                  <a:cubicBezTo>
                    <a:pt x="680" y="42555"/>
                    <a:pt x="673" y="39954"/>
                    <a:pt x="670" y="37356"/>
                  </a:cubicBezTo>
                  <a:cubicBezTo>
                    <a:pt x="666" y="34079"/>
                    <a:pt x="673" y="30802"/>
                    <a:pt x="693" y="27528"/>
                  </a:cubicBezTo>
                  <a:cubicBezTo>
                    <a:pt x="710" y="24175"/>
                    <a:pt x="739" y="20822"/>
                    <a:pt x="781" y="17470"/>
                  </a:cubicBezTo>
                  <a:cubicBezTo>
                    <a:pt x="818" y="14642"/>
                    <a:pt x="863" y="11815"/>
                    <a:pt x="939" y="8987"/>
                  </a:cubicBezTo>
                  <a:cubicBezTo>
                    <a:pt x="986" y="7253"/>
                    <a:pt x="1012" y="5510"/>
                    <a:pt x="1159" y="3782"/>
                  </a:cubicBezTo>
                  <a:cubicBezTo>
                    <a:pt x="1248" y="2765"/>
                    <a:pt x="1419" y="1684"/>
                    <a:pt x="2381" y="1130"/>
                  </a:cubicBezTo>
                  <a:cubicBezTo>
                    <a:pt x="3008" y="768"/>
                    <a:pt x="3750" y="662"/>
                    <a:pt x="4483" y="662"/>
                  </a:cubicBezTo>
                  <a:close/>
                  <a:moveTo>
                    <a:pt x="4532" y="1"/>
                  </a:moveTo>
                  <a:cubicBezTo>
                    <a:pt x="3756" y="1"/>
                    <a:pt x="2977" y="111"/>
                    <a:pt x="2273" y="440"/>
                  </a:cubicBezTo>
                  <a:cubicBezTo>
                    <a:pt x="1212" y="936"/>
                    <a:pt x="729" y="1941"/>
                    <a:pt x="575" y="3057"/>
                  </a:cubicBezTo>
                  <a:cubicBezTo>
                    <a:pt x="460" y="3878"/>
                    <a:pt x="427" y="4712"/>
                    <a:pt x="391" y="5539"/>
                  </a:cubicBezTo>
                  <a:cubicBezTo>
                    <a:pt x="286" y="7881"/>
                    <a:pt x="237" y="10225"/>
                    <a:pt x="193" y="12570"/>
                  </a:cubicBezTo>
                  <a:cubicBezTo>
                    <a:pt x="134" y="15775"/>
                    <a:pt x="95" y="18980"/>
                    <a:pt x="66" y="22182"/>
                  </a:cubicBezTo>
                  <a:cubicBezTo>
                    <a:pt x="36" y="25630"/>
                    <a:pt x="16" y="29075"/>
                    <a:pt x="7" y="32519"/>
                  </a:cubicBezTo>
                  <a:cubicBezTo>
                    <a:pt x="0" y="35583"/>
                    <a:pt x="0" y="38647"/>
                    <a:pt x="16" y="41711"/>
                  </a:cubicBezTo>
                  <a:cubicBezTo>
                    <a:pt x="30" y="43782"/>
                    <a:pt x="40" y="45851"/>
                    <a:pt x="99" y="47920"/>
                  </a:cubicBezTo>
                  <a:cubicBezTo>
                    <a:pt x="108" y="48298"/>
                    <a:pt x="119" y="48679"/>
                    <a:pt x="145" y="49057"/>
                  </a:cubicBezTo>
                  <a:cubicBezTo>
                    <a:pt x="230" y="50183"/>
                    <a:pt x="683" y="51109"/>
                    <a:pt x="1763" y="51559"/>
                  </a:cubicBezTo>
                  <a:cubicBezTo>
                    <a:pt x="2361" y="51807"/>
                    <a:pt x="2965" y="51863"/>
                    <a:pt x="3577" y="51863"/>
                  </a:cubicBezTo>
                  <a:cubicBezTo>
                    <a:pt x="4081" y="51863"/>
                    <a:pt x="4590" y="51825"/>
                    <a:pt x="5103" y="51825"/>
                  </a:cubicBezTo>
                  <a:lnTo>
                    <a:pt x="25847" y="51825"/>
                  </a:lnTo>
                  <a:cubicBezTo>
                    <a:pt x="26430" y="51825"/>
                    <a:pt x="27015" y="51889"/>
                    <a:pt x="27599" y="51889"/>
                  </a:cubicBezTo>
                  <a:cubicBezTo>
                    <a:pt x="27821" y="51889"/>
                    <a:pt x="28042" y="51880"/>
                    <a:pt x="28264" y="51854"/>
                  </a:cubicBezTo>
                  <a:cubicBezTo>
                    <a:pt x="29240" y="51742"/>
                    <a:pt x="30284" y="51368"/>
                    <a:pt x="30763" y="50439"/>
                  </a:cubicBezTo>
                  <a:cubicBezTo>
                    <a:pt x="31101" y="49779"/>
                    <a:pt x="31104" y="49020"/>
                    <a:pt x="31131" y="48294"/>
                  </a:cubicBezTo>
                  <a:cubicBezTo>
                    <a:pt x="31196" y="46371"/>
                    <a:pt x="31203" y="44446"/>
                    <a:pt x="31216" y="42518"/>
                  </a:cubicBezTo>
                  <a:cubicBezTo>
                    <a:pt x="31236" y="39531"/>
                    <a:pt x="31239" y="36539"/>
                    <a:pt x="31233" y="33547"/>
                  </a:cubicBezTo>
                  <a:cubicBezTo>
                    <a:pt x="31230" y="30113"/>
                    <a:pt x="31213" y="26680"/>
                    <a:pt x="31183" y="23246"/>
                  </a:cubicBezTo>
                  <a:cubicBezTo>
                    <a:pt x="31157" y="19988"/>
                    <a:pt x="31118" y="16730"/>
                    <a:pt x="31062" y="13473"/>
                  </a:cubicBezTo>
                  <a:cubicBezTo>
                    <a:pt x="31019" y="11004"/>
                    <a:pt x="30973" y="8534"/>
                    <a:pt x="30871" y="6068"/>
                  </a:cubicBezTo>
                  <a:cubicBezTo>
                    <a:pt x="30842" y="5336"/>
                    <a:pt x="30812" y="4604"/>
                    <a:pt x="30753" y="3871"/>
                  </a:cubicBezTo>
                  <a:cubicBezTo>
                    <a:pt x="30678" y="2949"/>
                    <a:pt x="30572" y="1967"/>
                    <a:pt x="29972" y="1218"/>
                  </a:cubicBezTo>
                  <a:cubicBezTo>
                    <a:pt x="29285" y="364"/>
                    <a:pt x="28168" y="75"/>
                    <a:pt x="27121" y="16"/>
                  </a:cubicBezTo>
                  <a:cubicBezTo>
                    <a:pt x="26969" y="7"/>
                    <a:pt x="26816" y="3"/>
                    <a:pt x="26663" y="3"/>
                  </a:cubicBezTo>
                  <a:cubicBezTo>
                    <a:pt x="26097" y="3"/>
                    <a:pt x="25527" y="52"/>
                    <a:pt x="24960" y="52"/>
                  </a:cubicBezTo>
                  <a:lnTo>
                    <a:pt x="5517" y="52"/>
                  </a:lnTo>
                  <a:cubicBezTo>
                    <a:pt x="5193" y="21"/>
                    <a:pt x="4863" y="1"/>
                    <a:pt x="4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2117674" y="654874"/>
              <a:ext cx="633795" cy="113608"/>
            </a:xfrm>
            <a:custGeom>
              <a:avLst/>
              <a:gdLst/>
              <a:ahLst/>
              <a:cxnLst/>
              <a:rect l="l" t="t" r="r" b="b"/>
              <a:pathLst>
                <a:path w="9774" h="1752" extrusionOk="0">
                  <a:moveTo>
                    <a:pt x="1824" y="690"/>
                  </a:moveTo>
                  <a:cubicBezTo>
                    <a:pt x="2152" y="690"/>
                    <a:pt x="2480" y="700"/>
                    <a:pt x="2808" y="702"/>
                  </a:cubicBezTo>
                  <a:cubicBezTo>
                    <a:pt x="3130" y="702"/>
                    <a:pt x="3452" y="702"/>
                    <a:pt x="3777" y="705"/>
                  </a:cubicBezTo>
                  <a:cubicBezTo>
                    <a:pt x="3803" y="712"/>
                    <a:pt x="3832" y="715"/>
                    <a:pt x="3862" y="715"/>
                  </a:cubicBezTo>
                  <a:cubicBezTo>
                    <a:pt x="4214" y="712"/>
                    <a:pt x="4565" y="712"/>
                    <a:pt x="4916" y="709"/>
                  </a:cubicBezTo>
                  <a:cubicBezTo>
                    <a:pt x="5264" y="712"/>
                    <a:pt x="5616" y="712"/>
                    <a:pt x="5967" y="715"/>
                  </a:cubicBezTo>
                  <a:cubicBezTo>
                    <a:pt x="6000" y="715"/>
                    <a:pt x="6026" y="712"/>
                    <a:pt x="6052" y="705"/>
                  </a:cubicBezTo>
                  <a:cubicBezTo>
                    <a:pt x="6233" y="705"/>
                    <a:pt x="6413" y="702"/>
                    <a:pt x="6591" y="702"/>
                  </a:cubicBezTo>
                  <a:cubicBezTo>
                    <a:pt x="7048" y="702"/>
                    <a:pt x="7501" y="699"/>
                    <a:pt x="7957" y="695"/>
                  </a:cubicBezTo>
                  <a:cubicBezTo>
                    <a:pt x="8054" y="695"/>
                    <a:pt x="8151" y="694"/>
                    <a:pt x="8248" y="694"/>
                  </a:cubicBezTo>
                  <a:cubicBezTo>
                    <a:pt x="8344" y="694"/>
                    <a:pt x="8441" y="695"/>
                    <a:pt x="8538" y="702"/>
                  </a:cubicBezTo>
                  <a:cubicBezTo>
                    <a:pt x="8624" y="709"/>
                    <a:pt x="8719" y="712"/>
                    <a:pt x="8801" y="735"/>
                  </a:cubicBezTo>
                  <a:cubicBezTo>
                    <a:pt x="8864" y="744"/>
                    <a:pt x="8926" y="764"/>
                    <a:pt x="8979" y="797"/>
                  </a:cubicBezTo>
                  <a:cubicBezTo>
                    <a:pt x="8979" y="800"/>
                    <a:pt x="8975" y="803"/>
                    <a:pt x="8975" y="807"/>
                  </a:cubicBezTo>
                  <a:cubicBezTo>
                    <a:pt x="8890" y="1079"/>
                    <a:pt x="8183" y="1076"/>
                    <a:pt x="7977" y="1079"/>
                  </a:cubicBezTo>
                  <a:cubicBezTo>
                    <a:pt x="7954" y="1080"/>
                    <a:pt x="7931" y="1080"/>
                    <a:pt x="7908" y="1080"/>
                  </a:cubicBezTo>
                  <a:cubicBezTo>
                    <a:pt x="7606" y="1080"/>
                    <a:pt x="7307" y="1039"/>
                    <a:pt x="7004" y="1027"/>
                  </a:cubicBezTo>
                  <a:cubicBezTo>
                    <a:pt x="6932" y="1025"/>
                    <a:pt x="6860" y="1024"/>
                    <a:pt x="6788" y="1024"/>
                  </a:cubicBezTo>
                  <a:cubicBezTo>
                    <a:pt x="6644" y="1024"/>
                    <a:pt x="6500" y="1027"/>
                    <a:pt x="6358" y="1027"/>
                  </a:cubicBezTo>
                  <a:lnTo>
                    <a:pt x="3734" y="1027"/>
                  </a:lnTo>
                  <a:cubicBezTo>
                    <a:pt x="3548" y="1027"/>
                    <a:pt x="3362" y="1024"/>
                    <a:pt x="3175" y="1024"/>
                  </a:cubicBezTo>
                  <a:cubicBezTo>
                    <a:pt x="3081" y="1024"/>
                    <a:pt x="2988" y="1025"/>
                    <a:pt x="2894" y="1027"/>
                  </a:cubicBezTo>
                  <a:cubicBezTo>
                    <a:pt x="2551" y="1035"/>
                    <a:pt x="2205" y="1083"/>
                    <a:pt x="1861" y="1083"/>
                  </a:cubicBezTo>
                  <a:cubicBezTo>
                    <a:pt x="1661" y="1083"/>
                    <a:pt x="1462" y="1067"/>
                    <a:pt x="1265" y="1017"/>
                  </a:cubicBezTo>
                  <a:cubicBezTo>
                    <a:pt x="1165" y="994"/>
                    <a:pt x="859" y="921"/>
                    <a:pt x="835" y="785"/>
                  </a:cubicBezTo>
                  <a:lnTo>
                    <a:pt x="835" y="785"/>
                  </a:lnTo>
                  <a:cubicBezTo>
                    <a:pt x="838" y="802"/>
                    <a:pt x="846" y="808"/>
                    <a:pt x="856" y="808"/>
                  </a:cubicBezTo>
                  <a:cubicBezTo>
                    <a:pt x="883" y="808"/>
                    <a:pt x="932" y="762"/>
                    <a:pt x="975" y="748"/>
                  </a:cubicBezTo>
                  <a:cubicBezTo>
                    <a:pt x="1097" y="709"/>
                    <a:pt x="1225" y="705"/>
                    <a:pt x="1350" y="699"/>
                  </a:cubicBezTo>
                  <a:cubicBezTo>
                    <a:pt x="1508" y="692"/>
                    <a:pt x="1666" y="690"/>
                    <a:pt x="1824" y="690"/>
                  </a:cubicBezTo>
                  <a:close/>
                  <a:moveTo>
                    <a:pt x="1600" y="1"/>
                  </a:moveTo>
                  <a:cubicBezTo>
                    <a:pt x="968" y="1"/>
                    <a:pt x="291" y="104"/>
                    <a:pt x="178" y="665"/>
                  </a:cubicBezTo>
                  <a:cubicBezTo>
                    <a:pt x="0" y="1556"/>
                    <a:pt x="1330" y="1743"/>
                    <a:pt x="1915" y="1746"/>
                  </a:cubicBezTo>
                  <a:cubicBezTo>
                    <a:pt x="1926" y="1746"/>
                    <a:pt x="1937" y="1746"/>
                    <a:pt x="1948" y="1746"/>
                  </a:cubicBezTo>
                  <a:cubicBezTo>
                    <a:pt x="2367" y="1746"/>
                    <a:pt x="2779" y="1690"/>
                    <a:pt x="3199" y="1690"/>
                  </a:cubicBezTo>
                  <a:lnTo>
                    <a:pt x="6331" y="1690"/>
                  </a:lnTo>
                  <a:cubicBezTo>
                    <a:pt x="6647" y="1690"/>
                    <a:pt x="6955" y="1690"/>
                    <a:pt x="7268" y="1717"/>
                  </a:cubicBezTo>
                  <a:cubicBezTo>
                    <a:pt x="7476" y="1733"/>
                    <a:pt x="7724" y="1752"/>
                    <a:pt x="7979" y="1752"/>
                  </a:cubicBezTo>
                  <a:cubicBezTo>
                    <a:pt x="8600" y="1752"/>
                    <a:pt x="9272" y="1641"/>
                    <a:pt x="9570" y="1115"/>
                  </a:cubicBezTo>
                  <a:cubicBezTo>
                    <a:pt x="9773" y="758"/>
                    <a:pt x="9605" y="374"/>
                    <a:pt x="9261" y="193"/>
                  </a:cubicBezTo>
                  <a:cubicBezTo>
                    <a:pt x="8984" y="48"/>
                    <a:pt x="8652" y="20"/>
                    <a:pt x="8324" y="20"/>
                  </a:cubicBezTo>
                  <a:cubicBezTo>
                    <a:pt x="8124" y="20"/>
                    <a:pt x="7925" y="31"/>
                    <a:pt x="7740" y="32"/>
                  </a:cubicBezTo>
                  <a:cubicBezTo>
                    <a:pt x="6798" y="35"/>
                    <a:pt x="5855" y="42"/>
                    <a:pt x="4916" y="45"/>
                  </a:cubicBezTo>
                  <a:cubicBezTo>
                    <a:pt x="4115" y="42"/>
                    <a:pt x="3317" y="39"/>
                    <a:pt x="2519" y="35"/>
                  </a:cubicBezTo>
                  <a:cubicBezTo>
                    <a:pt x="2301" y="34"/>
                    <a:pt x="1958" y="1"/>
                    <a:pt x="16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2305271" y="4264115"/>
              <a:ext cx="264568" cy="242002"/>
            </a:xfrm>
            <a:custGeom>
              <a:avLst/>
              <a:gdLst/>
              <a:ahLst/>
              <a:cxnLst/>
              <a:rect l="l" t="t" r="r" b="b"/>
              <a:pathLst>
                <a:path w="4080" h="3732" extrusionOk="0">
                  <a:moveTo>
                    <a:pt x="2486" y="664"/>
                  </a:moveTo>
                  <a:cubicBezTo>
                    <a:pt x="3238" y="694"/>
                    <a:pt x="3491" y="1541"/>
                    <a:pt x="3258" y="2152"/>
                  </a:cubicBezTo>
                  <a:cubicBezTo>
                    <a:pt x="3049" y="2700"/>
                    <a:pt x="2510" y="3066"/>
                    <a:pt x="1931" y="3066"/>
                  </a:cubicBezTo>
                  <a:cubicBezTo>
                    <a:pt x="1882" y="3066"/>
                    <a:pt x="1833" y="3064"/>
                    <a:pt x="1783" y="3058"/>
                  </a:cubicBezTo>
                  <a:cubicBezTo>
                    <a:pt x="1156" y="2992"/>
                    <a:pt x="657" y="2503"/>
                    <a:pt x="696" y="1856"/>
                  </a:cubicBezTo>
                  <a:cubicBezTo>
                    <a:pt x="703" y="1738"/>
                    <a:pt x="739" y="1600"/>
                    <a:pt x="795" y="1485"/>
                  </a:cubicBezTo>
                  <a:cubicBezTo>
                    <a:pt x="845" y="1390"/>
                    <a:pt x="910" y="1308"/>
                    <a:pt x="952" y="1210"/>
                  </a:cubicBezTo>
                  <a:lnTo>
                    <a:pt x="952" y="1210"/>
                  </a:lnTo>
                  <a:cubicBezTo>
                    <a:pt x="928" y="1265"/>
                    <a:pt x="921" y="1284"/>
                    <a:pt x="922" y="1284"/>
                  </a:cubicBezTo>
                  <a:cubicBezTo>
                    <a:pt x="924" y="1284"/>
                    <a:pt x="950" y="1229"/>
                    <a:pt x="963" y="1206"/>
                  </a:cubicBezTo>
                  <a:cubicBezTo>
                    <a:pt x="972" y="1190"/>
                    <a:pt x="983" y="1176"/>
                    <a:pt x="992" y="1160"/>
                  </a:cubicBezTo>
                  <a:lnTo>
                    <a:pt x="992" y="1160"/>
                  </a:lnTo>
                  <a:cubicBezTo>
                    <a:pt x="990" y="1162"/>
                    <a:pt x="989" y="1164"/>
                    <a:pt x="987" y="1166"/>
                  </a:cubicBezTo>
                  <a:lnTo>
                    <a:pt x="987" y="1166"/>
                  </a:lnTo>
                  <a:cubicBezTo>
                    <a:pt x="990" y="1162"/>
                    <a:pt x="993" y="1157"/>
                    <a:pt x="995" y="1153"/>
                  </a:cubicBezTo>
                  <a:cubicBezTo>
                    <a:pt x="995" y="1153"/>
                    <a:pt x="998" y="1153"/>
                    <a:pt x="998" y="1150"/>
                  </a:cubicBezTo>
                  <a:cubicBezTo>
                    <a:pt x="1005" y="1140"/>
                    <a:pt x="1018" y="1127"/>
                    <a:pt x="1022" y="1124"/>
                  </a:cubicBezTo>
                  <a:cubicBezTo>
                    <a:pt x="1048" y="1094"/>
                    <a:pt x="1074" y="1068"/>
                    <a:pt x="1101" y="1042"/>
                  </a:cubicBezTo>
                  <a:cubicBezTo>
                    <a:pt x="1117" y="1029"/>
                    <a:pt x="1133" y="1016"/>
                    <a:pt x="1150" y="1002"/>
                  </a:cubicBezTo>
                  <a:cubicBezTo>
                    <a:pt x="1153" y="999"/>
                    <a:pt x="1153" y="996"/>
                    <a:pt x="1156" y="996"/>
                  </a:cubicBezTo>
                  <a:cubicBezTo>
                    <a:pt x="1160" y="993"/>
                    <a:pt x="1163" y="990"/>
                    <a:pt x="1169" y="986"/>
                  </a:cubicBezTo>
                  <a:cubicBezTo>
                    <a:pt x="1222" y="950"/>
                    <a:pt x="1271" y="917"/>
                    <a:pt x="1324" y="891"/>
                  </a:cubicBezTo>
                  <a:cubicBezTo>
                    <a:pt x="1340" y="881"/>
                    <a:pt x="1357" y="871"/>
                    <a:pt x="1373" y="864"/>
                  </a:cubicBezTo>
                  <a:cubicBezTo>
                    <a:pt x="1383" y="858"/>
                    <a:pt x="1451" y="829"/>
                    <a:pt x="1448" y="829"/>
                  </a:cubicBezTo>
                  <a:cubicBezTo>
                    <a:pt x="1783" y="694"/>
                    <a:pt x="2132" y="664"/>
                    <a:pt x="2486" y="664"/>
                  </a:cubicBezTo>
                  <a:close/>
                  <a:moveTo>
                    <a:pt x="2434" y="1"/>
                  </a:moveTo>
                  <a:cubicBezTo>
                    <a:pt x="1783" y="1"/>
                    <a:pt x="1055" y="132"/>
                    <a:pt x="585" y="618"/>
                  </a:cubicBezTo>
                  <a:cubicBezTo>
                    <a:pt x="490" y="717"/>
                    <a:pt x="404" y="829"/>
                    <a:pt x="345" y="950"/>
                  </a:cubicBezTo>
                  <a:cubicBezTo>
                    <a:pt x="335" y="973"/>
                    <a:pt x="328" y="1029"/>
                    <a:pt x="306" y="1045"/>
                  </a:cubicBezTo>
                  <a:cubicBezTo>
                    <a:pt x="316" y="1015"/>
                    <a:pt x="318" y="1000"/>
                    <a:pt x="315" y="1000"/>
                  </a:cubicBezTo>
                  <a:lnTo>
                    <a:pt x="315" y="1000"/>
                  </a:lnTo>
                  <a:cubicBezTo>
                    <a:pt x="313" y="1000"/>
                    <a:pt x="309" y="1006"/>
                    <a:pt x="302" y="1019"/>
                  </a:cubicBezTo>
                  <a:cubicBezTo>
                    <a:pt x="289" y="1029"/>
                    <a:pt x="273" y="1058"/>
                    <a:pt x="266" y="1075"/>
                  </a:cubicBezTo>
                  <a:cubicBezTo>
                    <a:pt x="234" y="1124"/>
                    <a:pt x="207" y="1176"/>
                    <a:pt x="184" y="1229"/>
                  </a:cubicBezTo>
                  <a:cubicBezTo>
                    <a:pt x="89" y="1443"/>
                    <a:pt x="37" y="1666"/>
                    <a:pt x="30" y="1902"/>
                  </a:cubicBezTo>
                  <a:cubicBezTo>
                    <a:pt x="1" y="2884"/>
                    <a:pt x="786" y="3603"/>
                    <a:pt x="1718" y="3718"/>
                  </a:cubicBezTo>
                  <a:cubicBezTo>
                    <a:pt x="1795" y="3727"/>
                    <a:pt x="1872" y="3732"/>
                    <a:pt x="1948" y="3732"/>
                  </a:cubicBezTo>
                  <a:cubicBezTo>
                    <a:pt x="2761" y="3732"/>
                    <a:pt x="3521" y="3217"/>
                    <a:pt x="3843" y="2467"/>
                  </a:cubicBezTo>
                  <a:cubicBezTo>
                    <a:pt x="4069" y="1945"/>
                    <a:pt x="4079" y="1341"/>
                    <a:pt x="3813" y="829"/>
                  </a:cubicBezTo>
                  <a:cubicBezTo>
                    <a:pt x="3560" y="332"/>
                    <a:pt x="3038" y="21"/>
                    <a:pt x="2486" y="1"/>
                  </a:cubicBezTo>
                  <a:cubicBezTo>
                    <a:pt x="2469" y="1"/>
                    <a:pt x="2451" y="1"/>
                    <a:pt x="24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369533" y="4337001"/>
              <a:ext cx="2010" cy="2334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31" y="0"/>
                  </a:moveTo>
                  <a:cubicBezTo>
                    <a:pt x="21" y="10"/>
                    <a:pt x="14" y="20"/>
                    <a:pt x="4" y="29"/>
                  </a:cubicBezTo>
                  <a:cubicBezTo>
                    <a:pt x="4" y="31"/>
                    <a:pt x="4" y="32"/>
                    <a:pt x="4" y="33"/>
                  </a:cubicBezTo>
                  <a:lnTo>
                    <a:pt x="4" y="33"/>
                  </a:lnTo>
                  <a:cubicBezTo>
                    <a:pt x="27" y="6"/>
                    <a:pt x="31" y="0"/>
                    <a:pt x="31" y="0"/>
                  </a:cubicBezTo>
                  <a:close/>
                  <a:moveTo>
                    <a:pt x="4" y="33"/>
                  </a:moveTo>
                  <a:cubicBezTo>
                    <a:pt x="3" y="34"/>
                    <a:pt x="2" y="35"/>
                    <a:pt x="1" y="36"/>
                  </a:cubicBezTo>
                  <a:cubicBezTo>
                    <a:pt x="2" y="34"/>
                    <a:pt x="3" y="33"/>
                    <a:pt x="4" y="33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2" name="Google Shape;2282;p54"/>
          <p:cNvSpPr txBox="1">
            <a:spLocks noGrp="1"/>
          </p:cNvSpPr>
          <p:nvPr>
            <p:ph type="title"/>
          </p:nvPr>
        </p:nvSpPr>
        <p:spPr>
          <a:xfrm>
            <a:off x="4274199" y="1276350"/>
            <a:ext cx="3249949" cy="13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Do You have any </a:t>
            </a:r>
            <a:r>
              <a:rPr lang="en" dirty="0"/>
              <a:t>QUESTIONS</a:t>
            </a:r>
            <a:endParaRPr dirty="0"/>
          </a:p>
        </p:txBody>
      </p:sp>
      <p:sp>
        <p:nvSpPr>
          <p:cNvPr id="2283" name="Google Shape;2283;p54"/>
          <p:cNvSpPr txBox="1">
            <a:spLocks noGrp="1"/>
          </p:cNvSpPr>
          <p:nvPr>
            <p:ph type="subTitle" idx="1"/>
          </p:nvPr>
        </p:nvSpPr>
        <p:spPr>
          <a:xfrm>
            <a:off x="4274225" y="2912725"/>
            <a:ext cx="25968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EA9999"/>
                </a:solidFill>
                <a:effectLst/>
                <a:uLnTx/>
                <a:uFillTx/>
                <a:latin typeface="Sue Ellen Francisco"/>
                <a:sym typeface="Sue Ellen Francisco"/>
              </a:rPr>
              <a:t>??????</a:t>
            </a:r>
            <a:endParaRPr lang="en-US" dirty="0"/>
          </a:p>
        </p:txBody>
      </p:sp>
      <p:grpSp>
        <p:nvGrpSpPr>
          <p:cNvPr id="2284" name="Google Shape;2284;p54"/>
          <p:cNvGrpSpPr/>
          <p:nvPr/>
        </p:nvGrpSpPr>
        <p:grpSpPr>
          <a:xfrm flipH="1">
            <a:off x="6676983" y="1276348"/>
            <a:ext cx="2505150" cy="1704201"/>
            <a:chOff x="-309085" y="3775901"/>
            <a:chExt cx="2099875" cy="1428500"/>
          </a:xfrm>
        </p:grpSpPr>
        <p:sp>
          <p:nvSpPr>
            <p:cNvPr id="2285" name="Google Shape;2285;p54"/>
            <p:cNvSpPr/>
            <p:nvPr/>
          </p:nvSpPr>
          <p:spPr>
            <a:xfrm rot="-557898">
              <a:off x="942677" y="4043280"/>
              <a:ext cx="822506" cy="383881"/>
            </a:xfrm>
            <a:custGeom>
              <a:avLst/>
              <a:gdLst/>
              <a:ahLst/>
              <a:cxnLst/>
              <a:rect l="l" t="t" r="r" b="b"/>
              <a:pathLst>
                <a:path w="16801" h="7841" extrusionOk="0">
                  <a:moveTo>
                    <a:pt x="4309" y="2338"/>
                  </a:moveTo>
                  <a:lnTo>
                    <a:pt x="4309" y="2338"/>
                  </a:lnTo>
                  <a:cubicBezTo>
                    <a:pt x="4590" y="2368"/>
                    <a:pt x="4834" y="2394"/>
                    <a:pt x="5103" y="2424"/>
                  </a:cubicBezTo>
                  <a:cubicBezTo>
                    <a:pt x="4940" y="2735"/>
                    <a:pt x="4795" y="3019"/>
                    <a:pt x="4642" y="3305"/>
                  </a:cubicBezTo>
                  <a:cubicBezTo>
                    <a:pt x="4630" y="3326"/>
                    <a:pt x="4592" y="3348"/>
                    <a:pt x="4565" y="3348"/>
                  </a:cubicBezTo>
                  <a:cubicBezTo>
                    <a:pt x="4563" y="3348"/>
                    <a:pt x="4561" y="3348"/>
                    <a:pt x="4560" y="3347"/>
                  </a:cubicBezTo>
                  <a:cubicBezTo>
                    <a:pt x="4533" y="3347"/>
                    <a:pt x="4494" y="3314"/>
                    <a:pt x="4491" y="3288"/>
                  </a:cubicBezTo>
                  <a:cubicBezTo>
                    <a:pt x="4428" y="2984"/>
                    <a:pt x="4371" y="2676"/>
                    <a:pt x="4309" y="2338"/>
                  </a:cubicBezTo>
                  <a:close/>
                  <a:moveTo>
                    <a:pt x="5374" y="2457"/>
                  </a:moveTo>
                  <a:cubicBezTo>
                    <a:pt x="5493" y="2464"/>
                    <a:pt x="5612" y="2483"/>
                    <a:pt x="5764" y="2500"/>
                  </a:cubicBezTo>
                  <a:cubicBezTo>
                    <a:pt x="5705" y="2606"/>
                    <a:pt x="5655" y="2689"/>
                    <a:pt x="5606" y="2775"/>
                  </a:cubicBezTo>
                  <a:cubicBezTo>
                    <a:pt x="5513" y="2944"/>
                    <a:pt x="5407" y="3106"/>
                    <a:pt x="5321" y="3278"/>
                  </a:cubicBezTo>
                  <a:cubicBezTo>
                    <a:pt x="5282" y="3361"/>
                    <a:pt x="5233" y="3401"/>
                    <a:pt x="5155" y="3401"/>
                  </a:cubicBezTo>
                  <a:cubicBezTo>
                    <a:pt x="5141" y="3401"/>
                    <a:pt x="5126" y="3399"/>
                    <a:pt x="5109" y="3397"/>
                  </a:cubicBezTo>
                  <a:cubicBezTo>
                    <a:pt x="5027" y="3381"/>
                    <a:pt x="4940" y="3381"/>
                    <a:pt x="4828" y="3370"/>
                  </a:cubicBezTo>
                  <a:cubicBezTo>
                    <a:pt x="4987" y="3063"/>
                    <a:pt x="5129" y="2781"/>
                    <a:pt x="5278" y="2507"/>
                  </a:cubicBezTo>
                  <a:cubicBezTo>
                    <a:pt x="5291" y="2480"/>
                    <a:pt x="5341" y="2457"/>
                    <a:pt x="5374" y="2457"/>
                  </a:cubicBezTo>
                  <a:close/>
                  <a:moveTo>
                    <a:pt x="6029" y="2539"/>
                  </a:moveTo>
                  <a:cubicBezTo>
                    <a:pt x="6031" y="2539"/>
                    <a:pt x="6034" y="2540"/>
                    <a:pt x="6036" y="2540"/>
                  </a:cubicBezTo>
                  <a:cubicBezTo>
                    <a:pt x="6181" y="2553"/>
                    <a:pt x="6324" y="2579"/>
                    <a:pt x="6496" y="2606"/>
                  </a:cubicBezTo>
                  <a:cubicBezTo>
                    <a:pt x="6380" y="2775"/>
                    <a:pt x="6281" y="2917"/>
                    <a:pt x="6178" y="3063"/>
                  </a:cubicBezTo>
                  <a:cubicBezTo>
                    <a:pt x="6151" y="3103"/>
                    <a:pt x="6122" y="3146"/>
                    <a:pt x="6092" y="3189"/>
                  </a:cubicBezTo>
                  <a:cubicBezTo>
                    <a:pt x="6036" y="3268"/>
                    <a:pt x="5996" y="3401"/>
                    <a:pt x="5923" y="3421"/>
                  </a:cubicBezTo>
                  <a:cubicBezTo>
                    <a:pt x="5866" y="3437"/>
                    <a:pt x="5805" y="3442"/>
                    <a:pt x="5740" y="3442"/>
                  </a:cubicBezTo>
                  <a:cubicBezTo>
                    <a:pt x="5652" y="3442"/>
                    <a:pt x="5557" y="3433"/>
                    <a:pt x="5450" y="3433"/>
                  </a:cubicBezTo>
                  <a:cubicBezTo>
                    <a:pt x="5632" y="3116"/>
                    <a:pt x="5787" y="2845"/>
                    <a:pt x="5946" y="2576"/>
                  </a:cubicBezTo>
                  <a:cubicBezTo>
                    <a:pt x="5959" y="2555"/>
                    <a:pt x="6001" y="2539"/>
                    <a:pt x="6029" y="2539"/>
                  </a:cubicBezTo>
                  <a:close/>
                  <a:moveTo>
                    <a:pt x="6858" y="2653"/>
                  </a:moveTo>
                  <a:cubicBezTo>
                    <a:pt x="6913" y="2653"/>
                    <a:pt x="6973" y="2664"/>
                    <a:pt x="7038" y="2686"/>
                  </a:cubicBezTo>
                  <a:cubicBezTo>
                    <a:pt x="7101" y="2706"/>
                    <a:pt x="7174" y="2709"/>
                    <a:pt x="7277" y="2726"/>
                  </a:cubicBezTo>
                  <a:cubicBezTo>
                    <a:pt x="7101" y="2977"/>
                    <a:pt x="6949" y="3202"/>
                    <a:pt x="6794" y="3424"/>
                  </a:cubicBezTo>
                  <a:cubicBezTo>
                    <a:pt x="6777" y="3447"/>
                    <a:pt x="6744" y="3463"/>
                    <a:pt x="6717" y="3463"/>
                  </a:cubicBezTo>
                  <a:cubicBezTo>
                    <a:pt x="6542" y="3467"/>
                    <a:pt x="6366" y="3467"/>
                    <a:pt x="6191" y="3467"/>
                  </a:cubicBezTo>
                  <a:cubicBezTo>
                    <a:pt x="6185" y="3450"/>
                    <a:pt x="6178" y="3433"/>
                    <a:pt x="6171" y="3417"/>
                  </a:cubicBezTo>
                  <a:cubicBezTo>
                    <a:pt x="6287" y="3248"/>
                    <a:pt x="6426" y="3089"/>
                    <a:pt x="6516" y="2904"/>
                  </a:cubicBezTo>
                  <a:cubicBezTo>
                    <a:pt x="6602" y="2733"/>
                    <a:pt x="6712" y="2653"/>
                    <a:pt x="6858" y="2653"/>
                  </a:cubicBezTo>
                  <a:close/>
                  <a:moveTo>
                    <a:pt x="7634" y="2757"/>
                  </a:moveTo>
                  <a:cubicBezTo>
                    <a:pt x="7669" y="2757"/>
                    <a:pt x="7708" y="2762"/>
                    <a:pt x="7750" y="2772"/>
                  </a:cubicBezTo>
                  <a:cubicBezTo>
                    <a:pt x="7886" y="2805"/>
                    <a:pt x="8031" y="2801"/>
                    <a:pt x="8196" y="2818"/>
                  </a:cubicBezTo>
                  <a:cubicBezTo>
                    <a:pt x="8011" y="3056"/>
                    <a:pt x="7846" y="3268"/>
                    <a:pt x="7677" y="3473"/>
                  </a:cubicBezTo>
                  <a:cubicBezTo>
                    <a:pt x="7664" y="3493"/>
                    <a:pt x="7624" y="3503"/>
                    <a:pt x="7597" y="3503"/>
                  </a:cubicBezTo>
                  <a:cubicBezTo>
                    <a:pt x="7535" y="3504"/>
                    <a:pt x="7471" y="3505"/>
                    <a:pt x="7408" y="3505"/>
                  </a:cubicBezTo>
                  <a:cubicBezTo>
                    <a:pt x="7281" y="3505"/>
                    <a:pt x="7153" y="3503"/>
                    <a:pt x="7025" y="3503"/>
                  </a:cubicBezTo>
                  <a:cubicBezTo>
                    <a:pt x="7018" y="3486"/>
                    <a:pt x="7012" y="3470"/>
                    <a:pt x="7005" y="3453"/>
                  </a:cubicBezTo>
                  <a:cubicBezTo>
                    <a:pt x="7118" y="3291"/>
                    <a:pt x="7247" y="3135"/>
                    <a:pt x="7339" y="2964"/>
                  </a:cubicBezTo>
                  <a:cubicBezTo>
                    <a:pt x="7415" y="2824"/>
                    <a:pt x="7504" y="2757"/>
                    <a:pt x="7634" y="2757"/>
                  </a:cubicBezTo>
                  <a:close/>
                  <a:moveTo>
                    <a:pt x="8415" y="2841"/>
                  </a:moveTo>
                  <a:cubicBezTo>
                    <a:pt x="8534" y="2854"/>
                    <a:pt x="8703" y="2871"/>
                    <a:pt x="8911" y="2894"/>
                  </a:cubicBezTo>
                  <a:cubicBezTo>
                    <a:pt x="8812" y="3004"/>
                    <a:pt x="8736" y="3089"/>
                    <a:pt x="8660" y="3172"/>
                  </a:cubicBezTo>
                  <a:cubicBezTo>
                    <a:pt x="8600" y="3235"/>
                    <a:pt x="8541" y="3294"/>
                    <a:pt x="8481" y="3357"/>
                  </a:cubicBezTo>
                  <a:cubicBezTo>
                    <a:pt x="8365" y="3480"/>
                    <a:pt x="8268" y="3537"/>
                    <a:pt x="8138" y="3537"/>
                  </a:cubicBezTo>
                  <a:cubicBezTo>
                    <a:pt x="8072" y="3537"/>
                    <a:pt x="7996" y="3522"/>
                    <a:pt x="7906" y="3493"/>
                  </a:cubicBezTo>
                  <a:cubicBezTo>
                    <a:pt x="8068" y="3285"/>
                    <a:pt x="8230" y="3076"/>
                    <a:pt x="8415" y="2841"/>
                  </a:cubicBezTo>
                  <a:close/>
                  <a:moveTo>
                    <a:pt x="9063" y="2911"/>
                  </a:moveTo>
                  <a:cubicBezTo>
                    <a:pt x="9245" y="2937"/>
                    <a:pt x="9431" y="2960"/>
                    <a:pt x="9659" y="2993"/>
                  </a:cubicBezTo>
                  <a:cubicBezTo>
                    <a:pt x="9517" y="3139"/>
                    <a:pt x="9378" y="3245"/>
                    <a:pt x="9292" y="3381"/>
                  </a:cubicBezTo>
                  <a:cubicBezTo>
                    <a:pt x="9193" y="3537"/>
                    <a:pt x="9074" y="3572"/>
                    <a:pt x="8945" y="3572"/>
                  </a:cubicBezTo>
                  <a:cubicBezTo>
                    <a:pt x="8840" y="3572"/>
                    <a:pt x="8728" y="3549"/>
                    <a:pt x="8615" y="3549"/>
                  </a:cubicBezTo>
                  <a:cubicBezTo>
                    <a:pt x="8605" y="3549"/>
                    <a:pt x="8596" y="3549"/>
                    <a:pt x="8587" y="3549"/>
                  </a:cubicBezTo>
                  <a:cubicBezTo>
                    <a:pt x="8736" y="3311"/>
                    <a:pt x="8998" y="3195"/>
                    <a:pt x="9063" y="2911"/>
                  </a:cubicBezTo>
                  <a:close/>
                  <a:moveTo>
                    <a:pt x="9874" y="3027"/>
                  </a:moveTo>
                  <a:cubicBezTo>
                    <a:pt x="10000" y="3050"/>
                    <a:pt x="10162" y="3079"/>
                    <a:pt x="10325" y="3109"/>
                  </a:cubicBezTo>
                  <a:cubicBezTo>
                    <a:pt x="10337" y="3123"/>
                    <a:pt x="10351" y="3139"/>
                    <a:pt x="10360" y="3155"/>
                  </a:cubicBezTo>
                  <a:cubicBezTo>
                    <a:pt x="10275" y="3228"/>
                    <a:pt x="10178" y="3294"/>
                    <a:pt x="10099" y="3374"/>
                  </a:cubicBezTo>
                  <a:cubicBezTo>
                    <a:pt x="10027" y="3447"/>
                    <a:pt x="9977" y="3589"/>
                    <a:pt x="9897" y="3602"/>
                  </a:cubicBezTo>
                  <a:cubicBezTo>
                    <a:pt x="9850" y="3612"/>
                    <a:pt x="9801" y="3616"/>
                    <a:pt x="9751" y="3616"/>
                  </a:cubicBezTo>
                  <a:cubicBezTo>
                    <a:pt x="9634" y="3616"/>
                    <a:pt x="9507" y="3596"/>
                    <a:pt x="9361" y="3589"/>
                  </a:cubicBezTo>
                  <a:cubicBezTo>
                    <a:pt x="9543" y="3387"/>
                    <a:pt x="9699" y="3218"/>
                    <a:pt x="9874" y="3027"/>
                  </a:cubicBezTo>
                  <a:close/>
                  <a:moveTo>
                    <a:pt x="10606" y="3157"/>
                  </a:moveTo>
                  <a:cubicBezTo>
                    <a:pt x="10613" y="3157"/>
                    <a:pt x="10620" y="3158"/>
                    <a:pt x="10626" y="3158"/>
                  </a:cubicBezTo>
                  <a:cubicBezTo>
                    <a:pt x="10976" y="3225"/>
                    <a:pt x="11324" y="3291"/>
                    <a:pt x="11671" y="3357"/>
                  </a:cubicBezTo>
                  <a:cubicBezTo>
                    <a:pt x="11684" y="3361"/>
                    <a:pt x="11695" y="3374"/>
                    <a:pt x="11707" y="3384"/>
                  </a:cubicBezTo>
                  <a:cubicBezTo>
                    <a:pt x="11628" y="3486"/>
                    <a:pt x="11548" y="3586"/>
                    <a:pt x="11449" y="3718"/>
                  </a:cubicBezTo>
                  <a:cubicBezTo>
                    <a:pt x="11313" y="3708"/>
                    <a:pt x="11142" y="3698"/>
                    <a:pt x="10920" y="3688"/>
                  </a:cubicBezTo>
                  <a:cubicBezTo>
                    <a:pt x="11012" y="3609"/>
                    <a:pt x="11079" y="3566"/>
                    <a:pt x="11125" y="3506"/>
                  </a:cubicBezTo>
                  <a:cubicBezTo>
                    <a:pt x="11159" y="3463"/>
                    <a:pt x="11168" y="3401"/>
                    <a:pt x="11185" y="3344"/>
                  </a:cubicBezTo>
                  <a:lnTo>
                    <a:pt x="11185" y="3344"/>
                  </a:lnTo>
                  <a:cubicBezTo>
                    <a:pt x="11168" y="3346"/>
                    <a:pt x="11151" y="3346"/>
                    <a:pt x="11134" y="3346"/>
                  </a:cubicBezTo>
                  <a:cubicBezTo>
                    <a:pt x="11127" y="3346"/>
                    <a:pt x="11121" y="3346"/>
                    <a:pt x="11114" y="3346"/>
                  </a:cubicBezTo>
                  <a:cubicBezTo>
                    <a:pt x="11076" y="3346"/>
                    <a:pt x="11039" y="3347"/>
                    <a:pt x="11012" y="3364"/>
                  </a:cubicBezTo>
                  <a:cubicBezTo>
                    <a:pt x="10916" y="3424"/>
                    <a:pt x="10827" y="3493"/>
                    <a:pt x="10751" y="3575"/>
                  </a:cubicBezTo>
                  <a:cubicBezTo>
                    <a:pt x="10693" y="3641"/>
                    <a:pt x="10630" y="3663"/>
                    <a:pt x="10557" y="3663"/>
                  </a:cubicBezTo>
                  <a:cubicBezTo>
                    <a:pt x="10537" y="3663"/>
                    <a:pt x="10517" y="3661"/>
                    <a:pt x="10496" y="3659"/>
                  </a:cubicBezTo>
                  <a:cubicBezTo>
                    <a:pt x="10384" y="3645"/>
                    <a:pt x="10268" y="3645"/>
                    <a:pt x="10129" y="3635"/>
                  </a:cubicBezTo>
                  <a:cubicBezTo>
                    <a:pt x="10281" y="3463"/>
                    <a:pt x="10410" y="3317"/>
                    <a:pt x="10543" y="3175"/>
                  </a:cubicBezTo>
                  <a:cubicBezTo>
                    <a:pt x="10555" y="3162"/>
                    <a:pt x="10582" y="3157"/>
                    <a:pt x="10606" y="3157"/>
                  </a:cubicBezTo>
                  <a:close/>
                  <a:moveTo>
                    <a:pt x="11991" y="3439"/>
                  </a:moveTo>
                  <a:cubicBezTo>
                    <a:pt x="12048" y="3439"/>
                    <a:pt x="12117" y="3461"/>
                    <a:pt x="12211" y="3500"/>
                  </a:cubicBezTo>
                  <a:cubicBezTo>
                    <a:pt x="12046" y="3691"/>
                    <a:pt x="11991" y="3754"/>
                    <a:pt x="11889" y="3754"/>
                  </a:cubicBezTo>
                  <a:cubicBezTo>
                    <a:pt x="11841" y="3754"/>
                    <a:pt x="11783" y="3740"/>
                    <a:pt x="11698" y="3718"/>
                  </a:cubicBezTo>
                  <a:cubicBezTo>
                    <a:pt x="11815" y="3519"/>
                    <a:pt x="11882" y="3439"/>
                    <a:pt x="11991" y="3439"/>
                  </a:cubicBezTo>
                  <a:close/>
                  <a:moveTo>
                    <a:pt x="12416" y="3532"/>
                  </a:moveTo>
                  <a:cubicBezTo>
                    <a:pt x="12932" y="3629"/>
                    <a:pt x="13462" y="3725"/>
                    <a:pt x="13994" y="3821"/>
                  </a:cubicBezTo>
                  <a:cubicBezTo>
                    <a:pt x="13991" y="3833"/>
                    <a:pt x="13991" y="3850"/>
                    <a:pt x="13987" y="3864"/>
                  </a:cubicBezTo>
                  <a:cubicBezTo>
                    <a:pt x="13415" y="3833"/>
                    <a:pt x="12842" y="3804"/>
                    <a:pt x="12247" y="3774"/>
                  </a:cubicBezTo>
                  <a:cubicBezTo>
                    <a:pt x="12316" y="3679"/>
                    <a:pt x="12359" y="3612"/>
                    <a:pt x="12416" y="3532"/>
                  </a:cubicBezTo>
                  <a:close/>
                  <a:moveTo>
                    <a:pt x="6191" y="224"/>
                  </a:moveTo>
                  <a:cubicBezTo>
                    <a:pt x="6218" y="224"/>
                    <a:pt x="6248" y="231"/>
                    <a:pt x="6284" y="244"/>
                  </a:cubicBezTo>
                  <a:cubicBezTo>
                    <a:pt x="7684" y="746"/>
                    <a:pt x="9090" y="1233"/>
                    <a:pt x="10483" y="1749"/>
                  </a:cubicBezTo>
                  <a:cubicBezTo>
                    <a:pt x="11327" y="2060"/>
                    <a:pt x="12144" y="2434"/>
                    <a:pt x="12985" y="2752"/>
                  </a:cubicBezTo>
                  <a:cubicBezTo>
                    <a:pt x="13743" y="3043"/>
                    <a:pt x="14514" y="3294"/>
                    <a:pt x="15278" y="3566"/>
                  </a:cubicBezTo>
                  <a:cubicBezTo>
                    <a:pt x="15550" y="3662"/>
                    <a:pt x="15814" y="3771"/>
                    <a:pt x="16082" y="3873"/>
                  </a:cubicBezTo>
                  <a:cubicBezTo>
                    <a:pt x="16078" y="3893"/>
                    <a:pt x="16072" y="3917"/>
                    <a:pt x="16069" y="3940"/>
                  </a:cubicBezTo>
                  <a:cubicBezTo>
                    <a:pt x="15649" y="3900"/>
                    <a:pt x="15225" y="3893"/>
                    <a:pt x="14815" y="3814"/>
                  </a:cubicBezTo>
                  <a:cubicBezTo>
                    <a:pt x="13193" y="3503"/>
                    <a:pt x="11582" y="3152"/>
                    <a:pt x="9960" y="2857"/>
                  </a:cubicBezTo>
                  <a:cubicBezTo>
                    <a:pt x="9153" y="2709"/>
                    <a:pt x="8329" y="2656"/>
                    <a:pt x="7512" y="2556"/>
                  </a:cubicBezTo>
                  <a:cubicBezTo>
                    <a:pt x="6476" y="2428"/>
                    <a:pt x="5436" y="2292"/>
                    <a:pt x="4401" y="2156"/>
                  </a:cubicBezTo>
                  <a:cubicBezTo>
                    <a:pt x="4388" y="2156"/>
                    <a:pt x="4375" y="2150"/>
                    <a:pt x="4338" y="2136"/>
                  </a:cubicBezTo>
                  <a:cubicBezTo>
                    <a:pt x="4378" y="2090"/>
                    <a:pt x="4404" y="2054"/>
                    <a:pt x="4437" y="2020"/>
                  </a:cubicBezTo>
                  <a:cubicBezTo>
                    <a:pt x="4977" y="1448"/>
                    <a:pt x="5516" y="875"/>
                    <a:pt x="6052" y="299"/>
                  </a:cubicBezTo>
                  <a:cubicBezTo>
                    <a:pt x="6099" y="248"/>
                    <a:pt x="6140" y="224"/>
                    <a:pt x="6191" y="224"/>
                  </a:cubicBezTo>
                  <a:close/>
                  <a:moveTo>
                    <a:pt x="3148" y="3500"/>
                  </a:moveTo>
                  <a:cubicBezTo>
                    <a:pt x="3151" y="3500"/>
                    <a:pt x="3154" y="3500"/>
                    <a:pt x="3157" y="3500"/>
                  </a:cubicBezTo>
                  <a:cubicBezTo>
                    <a:pt x="5500" y="3609"/>
                    <a:pt x="7843" y="3718"/>
                    <a:pt x="10186" y="3833"/>
                  </a:cubicBezTo>
                  <a:cubicBezTo>
                    <a:pt x="11810" y="3913"/>
                    <a:pt x="13431" y="4003"/>
                    <a:pt x="15053" y="4085"/>
                  </a:cubicBezTo>
                  <a:cubicBezTo>
                    <a:pt x="15245" y="4096"/>
                    <a:pt x="15434" y="4115"/>
                    <a:pt x="15626" y="4131"/>
                  </a:cubicBezTo>
                  <a:lnTo>
                    <a:pt x="15626" y="4175"/>
                  </a:lnTo>
                  <a:cubicBezTo>
                    <a:pt x="15232" y="4244"/>
                    <a:pt x="14838" y="4310"/>
                    <a:pt x="14444" y="4383"/>
                  </a:cubicBezTo>
                  <a:cubicBezTo>
                    <a:pt x="12144" y="4797"/>
                    <a:pt x="9815" y="4999"/>
                    <a:pt x="7501" y="5300"/>
                  </a:cubicBezTo>
                  <a:cubicBezTo>
                    <a:pt x="6343" y="5452"/>
                    <a:pt x="5198" y="5690"/>
                    <a:pt x="4051" y="5892"/>
                  </a:cubicBezTo>
                  <a:cubicBezTo>
                    <a:pt x="2879" y="6101"/>
                    <a:pt x="1711" y="6312"/>
                    <a:pt x="543" y="6521"/>
                  </a:cubicBezTo>
                  <a:cubicBezTo>
                    <a:pt x="509" y="6527"/>
                    <a:pt x="477" y="6531"/>
                    <a:pt x="407" y="6538"/>
                  </a:cubicBezTo>
                  <a:cubicBezTo>
                    <a:pt x="549" y="6362"/>
                    <a:pt x="671" y="6207"/>
                    <a:pt x="801" y="6057"/>
                  </a:cubicBezTo>
                  <a:cubicBezTo>
                    <a:pt x="1522" y="5234"/>
                    <a:pt x="2244" y="4406"/>
                    <a:pt x="2968" y="3586"/>
                  </a:cubicBezTo>
                  <a:cubicBezTo>
                    <a:pt x="3009" y="3538"/>
                    <a:pt x="3086" y="3500"/>
                    <a:pt x="3148" y="3500"/>
                  </a:cubicBezTo>
                  <a:close/>
                  <a:moveTo>
                    <a:pt x="15368" y="4449"/>
                  </a:moveTo>
                  <a:lnTo>
                    <a:pt x="15368" y="4449"/>
                  </a:lnTo>
                  <a:cubicBezTo>
                    <a:pt x="15106" y="4528"/>
                    <a:pt x="14848" y="4621"/>
                    <a:pt x="14586" y="4691"/>
                  </a:cubicBezTo>
                  <a:cubicBezTo>
                    <a:pt x="13389" y="5009"/>
                    <a:pt x="12184" y="5303"/>
                    <a:pt x="10993" y="5637"/>
                  </a:cubicBezTo>
                  <a:cubicBezTo>
                    <a:pt x="9888" y="5945"/>
                    <a:pt x="8796" y="6295"/>
                    <a:pt x="7697" y="6623"/>
                  </a:cubicBezTo>
                  <a:cubicBezTo>
                    <a:pt x="6794" y="6895"/>
                    <a:pt x="5887" y="7163"/>
                    <a:pt x="4984" y="7434"/>
                  </a:cubicBezTo>
                  <a:cubicBezTo>
                    <a:pt x="4811" y="7487"/>
                    <a:pt x="4642" y="7557"/>
                    <a:pt x="4444" y="7630"/>
                  </a:cubicBezTo>
                  <a:cubicBezTo>
                    <a:pt x="4295" y="7120"/>
                    <a:pt x="4150" y="6620"/>
                    <a:pt x="3994" y="6101"/>
                  </a:cubicBezTo>
                  <a:cubicBezTo>
                    <a:pt x="4338" y="6031"/>
                    <a:pt x="4653" y="5968"/>
                    <a:pt x="5004" y="5898"/>
                  </a:cubicBezTo>
                  <a:lnTo>
                    <a:pt x="5004" y="5898"/>
                  </a:lnTo>
                  <a:cubicBezTo>
                    <a:pt x="4914" y="6101"/>
                    <a:pt x="4838" y="6276"/>
                    <a:pt x="4761" y="6451"/>
                  </a:cubicBezTo>
                  <a:cubicBezTo>
                    <a:pt x="4726" y="6538"/>
                    <a:pt x="4679" y="6627"/>
                    <a:pt x="4656" y="6720"/>
                  </a:cubicBezTo>
                  <a:cubicBezTo>
                    <a:pt x="4646" y="6766"/>
                    <a:pt x="4676" y="6825"/>
                    <a:pt x="4686" y="6878"/>
                  </a:cubicBezTo>
                  <a:cubicBezTo>
                    <a:pt x="4732" y="6848"/>
                    <a:pt x="4808" y="6828"/>
                    <a:pt x="4828" y="6782"/>
                  </a:cubicBezTo>
                  <a:cubicBezTo>
                    <a:pt x="4950" y="6521"/>
                    <a:pt x="5066" y="6256"/>
                    <a:pt x="5172" y="5988"/>
                  </a:cubicBezTo>
                  <a:cubicBezTo>
                    <a:pt x="5212" y="5889"/>
                    <a:pt x="5262" y="5843"/>
                    <a:pt x="5367" y="5829"/>
                  </a:cubicBezTo>
                  <a:cubicBezTo>
                    <a:pt x="5509" y="5813"/>
                    <a:pt x="5655" y="5783"/>
                    <a:pt x="5830" y="5753"/>
                  </a:cubicBezTo>
                  <a:lnTo>
                    <a:pt x="5830" y="5753"/>
                  </a:lnTo>
                  <a:cubicBezTo>
                    <a:pt x="5798" y="5829"/>
                    <a:pt x="5778" y="5879"/>
                    <a:pt x="5754" y="5925"/>
                  </a:cubicBezTo>
                  <a:cubicBezTo>
                    <a:pt x="5586" y="6263"/>
                    <a:pt x="5417" y="6597"/>
                    <a:pt x="5248" y="6931"/>
                  </a:cubicBezTo>
                  <a:cubicBezTo>
                    <a:pt x="5228" y="6978"/>
                    <a:pt x="5195" y="7024"/>
                    <a:pt x="5192" y="7074"/>
                  </a:cubicBezTo>
                  <a:cubicBezTo>
                    <a:pt x="5189" y="7120"/>
                    <a:pt x="5218" y="7169"/>
                    <a:pt x="5232" y="7216"/>
                  </a:cubicBezTo>
                  <a:cubicBezTo>
                    <a:pt x="5274" y="7193"/>
                    <a:pt x="5341" y="7179"/>
                    <a:pt x="5361" y="7143"/>
                  </a:cubicBezTo>
                  <a:cubicBezTo>
                    <a:pt x="5586" y="6693"/>
                    <a:pt x="5804" y="6243"/>
                    <a:pt x="6026" y="5790"/>
                  </a:cubicBezTo>
                  <a:cubicBezTo>
                    <a:pt x="6039" y="5763"/>
                    <a:pt x="6059" y="5717"/>
                    <a:pt x="6082" y="5713"/>
                  </a:cubicBezTo>
                  <a:cubicBezTo>
                    <a:pt x="6274" y="5677"/>
                    <a:pt x="6469" y="5647"/>
                    <a:pt x="6694" y="5611"/>
                  </a:cubicBezTo>
                  <a:lnTo>
                    <a:pt x="6694" y="5611"/>
                  </a:lnTo>
                  <a:cubicBezTo>
                    <a:pt x="6578" y="5832"/>
                    <a:pt x="6476" y="6018"/>
                    <a:pt x="6377" y="6203"/>
                  </a:cubicBezTo>
                  <a:cubicBezTo>
                    <a:pt x="6354" y="6249"/>
                    <a:pt x="6320" y="6292"/>
                    <a:pt x="6314" y="6342"/>
                  </a:cubicBezTo>
                  <a:cubicBezTo>
                    <a:pt x="6307" y="6388"/>
                    <a:pt x="6334" y="6438"/>
                    <a:pt x="6347" y="6488"/>
                  </a:cubicBezTo>
                  <a:cubicBezTo>
                    <a:pt x="6393" y="6465"/>
                    <a:pt x="6456" y="6451"/>
                    <a:pt x="6479" y="6415"/>
                  </a:cubicBezTo>
                  <a:cubicBezTo>
                    <a:pt x="6608" y="6193"/>
                    <a:pt x="6737" y="5965"/>
                    <a:pt x="6846" y="5733"/>
                  </a:cubicBezTo>
                  <a:cubicBezTo>
                    <a:pt x="6906" y="5605"/>
                    <a:pt x="6982" y="5545"/>
                    <a:pt x="7121" y="5538"/>
                  </a:cubicBezTo>
                  <a:cubicBezTo>
                    <a:pt x="7214" y="5535"/>
                    <a:pt x="7310" y="5515"/>
                    <a:pt x="7446" y="5495"/>
                  </a:cubicBezTo>
                  <a:lnTo>
                    <a:pt x="7446" y="5495"/>
                  </a:lnTo>
                  <a:cubicBezTo>
                    <a:pt x="7369" y="5634"/>
                    <a:pt x="7313" y="5740"/>
                    <a:pt x="7253" y="5849"/>
                  </a:cubicBezTo>
                  <a:cubicBezTo>
                    <a:pt x="7180" y="5982"/>
                    <a:pt x="7098" y="6110"/>
                    <a:pt x="7035" y="6249"/>
                  </a:cubicBezTo>
                  <a:cubicBezTo>
                    <a:pt x="7015" y="6289"/>
                    <a:pt x="7045" y="6355"/>
                    <a:pt x="7052" y="6408"/>
                  </a:cubicBezTo>
                  <a:cubicBezTo>
                    <a:pt x="7101" y="6385"/>
                    <a:pt x="7171" y="6372"/>
                    <a:pt x="7194" y="6332"/>
                  </a:cubicBezTo>
                  <a:cubicBezTo>
                    <a:pt x="7346" y="6074"/>
                    <a:pt x="7485" y="5809"/>
                    <a:pt x="7631" y="5548"/>
                  </a:cubicBezTo>
                  <a:cubicBezTo>
                    <a:pt x="7654" y="5508"/>
                    <a:pt x="7697" y="5466"/>
                    <a:pt x="7733" y="5458"/>
                  </a:cubicBezTo>
                  <a:cubicBezTo>
                    <a:pt x="7935" y="5429"/>
                    <a:pt x="8137" y="5409"/>
                    <a:pt x="8335" y="5386"/>
                  </a:cubicBezTo>
                  <a:cubicBezTo>
                    <a:pt x="8349" y="5399"/>
                    <a:pt x="8359" y="5409"/>
                    <a:pt x="8369" y="5419"/>
                  </a:cubicBezTo>
                  <a:cubicBezTo>
                    <a:pt x="8263" y="5591"/>
                    <a:pt x="8153" y="5759"/>
                    <a:pt x="8051" y="5932"/>
                  </a:cubicBezTo>
                  <a:cubicBezTo>
                    <a:pt x="8005" y="6011"/>
                    <a:pt x="7872" y="6114"/>
                    <a:pt x="7988" y="6190"/>
                  </a:cubicBezTo>
                  <a:cubicBezTo>
                    <a:pt x="8014" y="6208"/>
                    <a:pt x="8036" y="6215"/>
                    <a:pt x="8056" y="6215"/>
                  </a:cubicBezTo>
                  <a:cubicBezTo>
                    <a:pt x="8135" y="6215"/>
                    <a:pt x="8170" y="6095"/>
                    <a:pt x="8210" y="6031"/>
                  </a:cubicBezTo>
                  <a:cubicBezTo>
                    <a:pt x="8335" y="5829"/>
                    <a:pt x="8448" y="5617"/>
                    <a:pt x="8567" y="5412"/>
                  </a:cubicBezTo>
                  <a:cubicBezTo>
                    <a:pt x="8581" y="5386"/>
                    <a:pt x="8617" y="5359"/>
                    <a:pt x="8643" y="5356"/>
                  </a:cubicBezTo>
                  <a:cubicBezTo>
                    <a:pt x="8845" y="5330"/>
                    <a:pt x="9047" y="5310"/>
                    <a:pt x="9292" y="5283"/>
                  </a:cubicBezTo>
                  <a:lnTo>
                    <a:pt x="9292" y="5283"/>
                  </a:lnTo>
                  <a:cubicBezTo>
                    <a:pt x="9196" y="5429"/>
                    <a:pt x="9123" y="5541"/>
                    <a:pt x="9050" y="5651"/>
                  </a:cubicBezTo>
                  <a:cubicBezTo>
                    <a:pt x="9024" y="5693"/>
                    <a:pt x="8981" y="5730"/>
                    <a:pt x="8967" y="5776"/>
                  </a:cubicBezTo>
                  <a:cubicBezTo>
                    <a:pt x="8955" y="5823"/>
                    <a:pt x="8967" y="5875"/>
                    <a:pt x="8971" y="5925"/>
                  </a:cubicBezTo>
                  <a:cubicBezTo>
                    <a:pt x="9021" y="5912"/>
                    <a:pt x="9090" y="5915"/>
                    <a:pt x="9113" y="5882"/>
                  </a:cubicBezTo>
                  <a:cubicBezTo>
                    <a:pt x="9233" y="5717"/>
                    <a:pt x="9355" y="5554"/>
                    <a:pt x="9444" y="5373"/>
                  </a:cubicBezTo>
                  <a:cubicBezTo>
                    <a:pt x="9491" y="5283"/>
                    <a:pt x="9537" y="5250"/>
                    <a:pt x="9633" y="5237"/>
                  </a:cubicBezTo>
                  <a:cubicBezTo>
                    <a:pt x="10765" y="5098"/>
                    <a:pt x="11899" y="4965"/>
                    <a:pt x="13031" y="4806"/>
                  </a:cubicBezTo>
                  <a:cubicBezTo>
                    <a:pt x="13809" y="4698"/>
                    <a:pt x="14583" y="4552"/>
                    <a:pt x="15368" y="4449"/>
                  </a:cubicBezTo>
                  <a:close/>
                  <a:moveTo>
                    <a:pt x="6144" y="1"/>
                  </a:moveTo>
                  <a:cubicBezTo>
                    <a:pt x="6096" y="1"/>
                    <a:pt x="6054" y="19"/>
                    <a:pt x="6012" y="65"/>
                  </a:cubicBezTo>
                  <a:cubicBezTo>
                    <a:pt x="5354" y="760"/>
                    <a:pt x="4692" y="1455"/>
                    <a:pt x="4031" y="2150"/>
                  </a:cubicBezTo>
                  <a:cubicBezTo>
                    <a:pt x="3947" y="2239"/>
                    <a:pt x="3964" y="2312"/>
                    <a:pt x="4070" y="2371"/>
                  </a:cubicBezTo>
                  <a:cubicBezTo>
                    <a:pt x="4097" y="2384"/>
                    <a:pt x="4126" y="2417"/>
                    <a:pt x="4130" y="2444"/>
                  </a:cubicBezTo>
                  <a:cubicBezTo>
                    <a:pt x="4190" y="2732"/>
                    <a:pt x="4239" y="3019"/>
                    <a:pt x="4295" y="3328"/>
                  </a:cubicBezTo>
                  <a:cubicBezTo>
                    <a:pt x="4244" y="3328"/>
                    <a:pt x="4202" y="3329"/>
                    <a:pt x="4163" y="3329"/>
                  </a:cubicBezTo>
                  <a:cubicBezTo>
                    <a:pt x="4144" y="3329"/>
                    <a:pt x="4125" y="3329"/>
                    <a:pt x="4106" y="3328"/>
                  </a:cubicBezTo>
                  <a:cubicBezTo>
                    <a:pt x="3716" y="3317"/>
                    <a:pt x="3325" y="3301"/>
                    <a:pt x="2935" y="3297"/>
                  </a:cubicBezTo>
                  <a:cubicBezTo>
                    <a:pt x="2879" y="3297"/>
                    <a:pt x="2766" y="3381"/>
                    <a:pt x="2770" y="3390"/>
                  </a:cubicBezTo>
                  <a:cubicBezTo>
                    <a:pt x="2812" y="3503"/>
                    <a:pt x="2733" y="3559"/>
                    <a:pt x="2673" y="3625"/>
                  </a:cubicBezTo>
                  <a:cubicBezTo>
                    <a:pt x="2551" y="3774"/>
                    <a:pt x="2422" y="3917"/>
                    <a:pt x="2296" y="4062"/>
                  </a:cubicBezTo>
                  <a:cubicBezTo>
                    <a:pt x="1552" y="4910"/>
                    <a:pt x="807" y="5756"/>
                    <a:pt x="66" y="6604"/>
                  </a:cubicBezTo>
                  <a:cubicBezTo>
                    <a:pt x="0" y="6680"/>
                    <a:pt x="26" y="6752"/>
                    <a:pt x="129" y="6759"/>
                  </a:cubicBezTo>
                  <a:cubicBezTo>
                    <a:pt x="153" y="6761"/>
                    <a:pt x="177" y="6762"/>
                    <a:pt x="201" y="6762"/>
                  </a:cubicBezTo>
                  <a:cubicBezTo>
                    <a:pt x="272" y="6762"/>
                    <a:pt x="345" y="6755"/>
                    <a:pt x="413" y="6743"/>
                  </a:cubicBezTo>
                  <a:cubicBezTo>
                    <a:pt x="1499" y="6547"/>
                    <a:pt x="2584" y="6355"/>
                    <a:pt x="3666" y="6156"/>
                  </a:cubicBezTo>
                  <a:cubicBezTo>
                    <a:pt x="3690" y="6152"/>
                    <a:pt x="3711" y="6150"/>
                    <a:pt x="3729" y="6150"/>
                  </a:cubicBezTo>
                  <a:cubicBezTo>
                    <a:pt x="3805" y="6150"/>
                    <a:pt x="3838" y="6190"/>
                    <a:pt x="3865" y="6286"/>
                  </a:cubicBezTo>
                  <a:cubicBezTo>
                    <a:pt x="3994" y="6756"/>
                    <a:pt x="4133" y="7222"/>
                    <a:pt x="4272" y="7689"/>
                  </a:cubicBezTo>
                  <a:cubicBezTo>
                    <a:pt x="4305" y="7796"/>
                    <a:pt x="4340" y="7840"/>
                    <a:pt x="4408" y="7840"/>
                  </a:cubicBezTo>
                  <a:cubicBezTo>
                    <a:pt x="4441" y="7840"/>
                    <a:pt x="4482" y="7830"/>
                    <a:pt x="4533" y="7812"/>
                  </a:cubicBezTo>
                  <a:cubicBezTo>
                    <a:pt x="4808" y="7712"/>
                    <a:pt x="5083" y="7603"/>
                    <a:pt x="5364" y="7517"/>
                  </a:cubicBezTo>
                  <a:cubicBezTo>
                    <a:pt x="6231" y="7252"/>
                    <a:pt x="7104" y="6994"/>
                    <a:pt x="7975" y="6739"/>
                  </a:cubicBezTo>
                  <a:cubicBezTo>
                    <a:pt x="9447" y="6309"/>
                    <a:pt x="10916" y="5879"/>
                    <a:pt x="12389" y="5458"/>
                  </a:cubicBezTo>
                  <a:cubicBezTo>
                    <a:pt x="13534" y="5134"/>
                    <a:pt x="14679" y="4830"/>
                    <a:pt x="15820" y="4502"/>
                  </a:cubicBezTo>
                  <a:cubicBezTo>
                    <a:pt x="16112" y="4420"/>
                    <a:pt x="16393" y="4294"/>
                    <a:pt x="16678" y="4185"/>
                  </a:cubicBezTo>
                  <a:cubicBezTo>
                    <a:pt x="16790" y="4138"/>
                    <a:pt x="16800" y="4079"/>
                    <a:pt x="16707" y="3996"/>
                  </a:cubicBezTo>
                  <a:cubicBezTo>
                    <a:pt x="16674" y="3966"/>
                    <a:pt x="16638" y="3933"/>
                    <a:pt x="16595" y="3917"/>
                  </a:cubicBezTo>
                  <a:cubicBezTo>
                    <a:pt x="16171" y="3734"/>
                    <a:pt x="15751" y="3543"/>
                    <a:pt x="15321" y="3381"/>
                  </a:cubicBezTo>
                  <a:cubicBezTo>
                    <a:pt x="14328" y="3007"/>
                    <a:pt x="13329" y="2656"/>
                    <a:pt x="12336" y="2282"/>
                  </a:cubicBezTo>
                  <a:cubicBezTo>
                    <a:pt x="11631" y="2017"/>
                    <a:pt x="10943" y="1723"/>
                    <a:pt x="10238" y="1464"/>
                  </a:cubicBezTo>
                  <a:cubicBezTo>
                    <a:pt x="8908" y="974"/>
                    <a:pt x="7574" y="505"/>
                    <a:pt x="6244" y="21"/>
                  </a:cubicBezTo>
                  <a:cubicBezTo>
                    <a:pt x="6207" y="9"/>
                    <a:pt x="6174" y="1"/>
                    <a:pt x="61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6" name="Google Shape;2286;p54"/>
            <p:cNvGrpSpPr/>
            <p:nvPr/>
          </p:nvGrpSpPr>
          <p:grpSpPr>
            <a:xfrm rot="8593401">
              <a:off x="-184350" y="4068669"/>
              <a:ext cx="1250389" cy="842964"/>
              <a:chOff x="7509211" y="2608148"/>
              <a:chExt cx="1615112" cy="1360064"/>
            </a:xfrm>
          </p:grpSpPr>
          <p:grpSp>
            <p:nvGrpSpPr>
              <p:cNvPr id="2287" name="Google Shape;2287;p54"/>
              <p:cNvGrpSpPr/>
              <p:nvPr/>
            </p:nvGrpSpPr>
            <p:grpSpPr>
              <a:xfrm rot="-6999909">
                <a:off x="7684133" y="2780356"/>
                <a:ext cx="1011962" cy="1015649"/>
                <a:chOff x="5532499" y="1557214"/>
                <a:chExt cx="572907" cy="574980"/>
              </a:xfrm>
            </p:grpSpPr>
            <p:sp>
              <p:nvSpPr>
                <p:cNvPr id="2288" name="Google Shape;2288;p54"/>
                <p:cNvSpPr/>
                <p:nvPr/>
              </p:nvSpPr>
              <p:spPr>
                <a:xfrm>
                  <a:off x="5546610" y="2046006"/>
                  <a:ext cx="87666" cy="8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4"/>
                <p:cNvSpPr/>
                <p:nvPr/>
              </p:nvSpPr>
              <p:spPr>
                <a:xfrm>
                  <a:off x="5534357" y="1706401"/>
                  <a:ext cx="136111" cy="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54"/>
                <p:cNvSpPr/>
                <p:nvPr/>
              </p:nvSpPr>
              <p:spPr>
                <a:xfrm>
                  <a:off x="5532499" y="1807597"/>
                  <a:ext cx="36943" cy="5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54"/>
                <p:cNvSpPr/>
                <p:nvPr/>
              </p:nvSpPr>
              <p:spPr>
                <a:xfrm>
                  <a:off x="5895577" y="1618469"/>
                  <a:ext cx="55243" cy="7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54"/>
                <p:cNvSpPr/>
                <p:nvPr/>
              </p:nvSpPr>
              <p:spPr>
                <a:xfrm>
                  <a:off x="5993313" y="1557214"/>
                  <a:ext cx="112093" cy="3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54"/>
                <p:cNvSpPr/>
                <p:nvPr/>
              </p:nvSpPr>
              <p:spPr>
                <a:xfrm>
                  <a:off x="5795746" y="1740730"/>
                  <a:ext cx="80275" cy="117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54"/>
                <p:cNvSpPr/>
                <p:nvPr/>
              </p:nvSpPr>
              <p:spPr>
                <a:xfrm>
                  <a:off x="5620880" y="1846735"/>
                  <a:ext cx="133199" cy="14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95" name="Google Shape;2295;p54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100946-85A3-4C41-B073-59164A5AF5DC}"/>
              </a:ext>
            </a:extLst>
          </p:cNvPr>
          <p:cNvSpPr txBox="1"/>
          <p:nvPr/>
        </p:nvSpPr>
        <p:spPr>
          <a:xfrm>
            <a:off x="2044682" y="1122461"/>
            <a:ext cx="9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EA9999"/>
                </a:solidFill>
                <a:effectLst/>
                <a:uLnTx/>
                <a:uFillTx/>
                <a:latin typeface="Sue Ellen Francisco"/>
                <a:sym typeface="Sue Ellen Francisco"/>
              </a:rPr>
              <a:t>Search</a:t>
            </a:r>
            <a:endParaRPr lang="en-US" sz="2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528320-1720-46E6-989A-B2D8D5DF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86" y="2138485"/>
            <a:ext cx="1125970" cy="109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" grpId="0"/>
      <p:bldP spid="2283" grpId="0" build="p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>
            <a:spLocks noGrp="1"/>
          </p:cNvSpPr>
          <p:nvPr>
            <p:ph type="title"/>
          </p:nvPr>
        </p:nvSpPr>
        <p:spPr>
          <a:xfrm>
            <a:off x="712675" y="688400"/>
            <a:ext cx="3636000" cy="13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 Statement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19" name="Google Shape;619;p33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620" name="Google Shape;620;p33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621" name="Google Shape;621;p33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2" name="Google Shape;622;p33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623" name="Google Shape;623;p33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3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3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3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3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3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3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3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3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3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7" name="Google Shape;637;p33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638" name="Google Shape;638;p33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3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3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3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3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3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3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5" name="Google Shape;645;p33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33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647" name="Google Shape;647;p33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33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650" name="Google Shape;650;p33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2675" y="1571946"/>
            <a:ext cx="5709562" cy="3035496"/>
          </a:xfrm>
        </p:spPr>
        <p:txBody>
          <a:bodyPr/>
          <a:lstStyle/>
          <a:p>
            <a:r>
              <a:rPr lang="en-US" dirty="0"/>
              <a:t>The crucial part for an examinee is to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requirements of applying.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correct information on each unit.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/>
            <a:r>
              <a:rPr lang="en-US" dirty="0"/>
              <a:t>However, an unorganized and poorly visualized document causes a variety of issues, including -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     Missing crucial facts.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     Conflict with the requirements of one unit to other units.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     Not understanding the comprehend all of the points made in documents.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"/>
          <p:cNvSpPr txBox="1">
            <a:spLocks noGrp="1"/>
          </p:cNvSpPr>
          <p:nvPr>
            <p:ph type="title" idx="4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8" name="Google Shape;658;p34"/>
          <p:cNvSpPr txBox="1">
            <a:spLocks noGrp="1"/>
          </p:cNvSpPr>
          <p:nvPr>
            <p:ph type="title" idx="3"/>
          </p:nvPr>
        </p:nvSpPr>
        <p:spPr>
          <a:xfrm>
            <a:off x="5783900" y="3194944"/>
            <a:ext cx="1565400" cy="55480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VIDEO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0" name="Google Shape;660;p34"/>
          <p:cNvSpPr txBox="1">
            <a:spLocks noGrp="1"/>
          </p:cNvSpPr>
          <p:nvPr>
            <p:ph type="title"/>
          </p:nvPr>
        </p:nvSpPr>
        <p:spPr>
          <a:xfrm>
            <a:off x="1794700" y="3102796"/>
            <a:ext cx="1565400" cy="55480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INFOGRAPHICS</a:t>
            </a:r>
            <a:endParaRPr dirty="0"/>
          </a:p>
        </p:txBody>
      </p:sp>
      <p:sp>
        <p:nvSpPr>
          <p:cNvPr id="661" name="Google Shape;661;p34"/>
          <p:cNvSpPr/>
          <p:nvPr/>
        </p:nvSpPr>
        <p:spPr>
          <a:xfrm flipH="1">
            <a:off x="2209094" y="2343675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92;p35"/>
          <p:cNvSpPr/>
          <p:nvPr/>
        </p:nvSpPr>
        <p:spPr>
          <a:xfrm rot="13500000" flipH="1">
            <a:off x="5961103" y="2022543"/>
            <a:ext cx="887686" cy="82010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FE0B8-554D-4F34-9BBC-277A7FFA6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52" y="2040704"/>
            <a:ext cx="2619415" cy="1084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F9FBD-A8FF-431E-B847-3827065C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634" y="1586953"/>
            <a:ext cx="1814623" cy="181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0"/>
      <p:bldP spid="658" grpId="0"/>
      <p:bldP spid="660" grpId="0"/>
      <p:bldP spid="661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42"/>
          <p:cNvGrpSpPr/>
          <p:nvPr/>
        </p:nvGrpSpPr>
        <p:grpSpPr>
          <a:xfrm>
            <a:off x="2801466" y="1598456"/>
            <a:ext cx="3586391" cy="2054010"/>
            <a:chOff x="2801466" y="1811104"/>
            <a:chExt cx="3586391" cy="2054010"/>
          </a:xfrm>
        </p:grpSpPr>
        <p:sp>
          <p:nvSpPr>
            <p:cNvPr id="881" name="Google Shape;881;p42"/>
            <p:cNvSpPr/>
            <p:nvPr/>
          </p:nvSpPr>
          <p:spPr>
            <a:xfrm>
              <a:off x="2801466" y="1811104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5909732" y="1811104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2801466" y="3450591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909732" y="3450591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2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Objectives</a:t>
            </a:r>
            <a:endParaRPr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6" name="Google Shape;886;p42"/>
          <p:cNvSpPr txBox="1"/>
          <p:nvPr/>
        </p:nvSpPr>
        <p:spPr>
          <a:xfrm>
            <a:off x="6602349" y="1434102"/>
            <a:ext cx="182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500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To convey the correct information of each unit and proper overview of each unit.</a:t>
            </a:r>
            <a:endParaRPr sz="1500"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87" name="Google Shape;887;p42"/>
          <p:cNvSpPr txBox="1"/>
          <p:nvPr/>
        </p:nvSpPr>
        <p:spPr>
          <a:xfrm>
            <a:off x="712675" y="1434102"/>
            <a:ext cx="1873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To visualize the entire admissions test procedure at a glance.</a:t>
            </a:r>
            <a:endParaRPr sz="1500"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88" name="Google Shape;888;p42"/>
          <p:cNvSpPr txBox="1"/>
          <p:nvPr/>
        </p:nvSpPr>
        <p:spPr>
          <a:xfrm>
            <a:off x="2895604" y="1546915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01</a:t>
            </a:r>
            <a:endParaRPr sz="180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89" name="Google Shape;889;p42"/>
          <p:cNvSpPr txBox="1"/>
          <p:nvPr/>
        </p:nvSpPr>
        <p:spPr>
          <a:xfrm>
            <a:off x="5987466" y="1546915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03</a:t>
            </a:r>
            <a:endParaRPr sz="1800" dirty="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90" name="Google Shape;890;p42"/>
          <p:cNvSpPr txBox="1"/>
          <p:nvPr/>
        </p:nvSpPr>
        <p:spPr>
          <a:xfrm>
            <a:off x="6602349" y="3088048"/>
            <a:ext cx="182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500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</a:t>
            </a:r>
            <a:r>
              <a:rPr lang="en" sz="1500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o make an effective and efficient admission process</a:t>
            </a:r>
            <a:endParaRPr sz="1500"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91" name="Google Shape;891;p42"/>
          <p:cNvSpPr txBox="1"/>
          <p:nvPr/>
        </p:nvSpPr>
        <p:spPr>
          <a:xfrm>
            <a:off x="712675" y="3088048"/>
            <a:ext cx="1873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To avoid confliction of different units admission criteria.</a:t>
            </a:r>
            <a:endParaRPr sz="1500" dirty="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92" name="Google Shape;892;p42"/>
          <p:cNvSpPr txBox="1"/>
          <p:nvPr/>
        </p:nvSpPr>
        <p:spPr>
          <a:xfrm>
            <a:off x="2894891" y="3200843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02</a:t>
            </a:r>
            <a:endParaRPr sz="180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93" name="Google Shape;893;p42"/>
          <p:cNvSpPr txBox="1"/>
          <p:nvPr/>
        </p:nvSpPr>
        <p:spPr>
          <a:xfrm>
            <a:off x="5987466" y="3200843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04</a:t>
            </a:r>
            <a:endParaRPr sz="1800">
              <a:solidFill>
                <a:schemeClr val="lt1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894" name="Google Shape;894;p42"/>
          <p:cNvGrpSpPr/>
          <p:nvPr/>
        </p:nvGrpSpPr>
        <p:grpSpPr>
          <a:xfrm>
            <a:off x="3280603" y="1612305"/>
            <a:ext cx="2721017" cy="3177075"/>
            <a:chOff x="3211493" y="1966413"/>
            <a:chExt cx="2721017" cy="3177075"/>
          </a:xfrm>
        </p:grpSpPr>
        <p:grpSp>
          <p:nvGrpSpPr>
            <p:cNvPr id="895" name="Google Shape;895;p42"/>
            <p:cNvGrpSpPr/>
            <p:nvPr/>
          </p:nvGrpSpPr>
          <p:grpSpPr>
            <a:xfrm>
              <a:off x="3759575" y="1966413"/>
              <a:ext cx="1887225" cy="3177075"/>
              <a:chOff x="3759575" y="1966413"/>
              <a:chExt cx="1887225" cy="3177075"/>
            </a:xfrm>
          </p:grpSpPr>
          <p:sp>
            <p:nvSpPr>
              <p:cNvPr id="896" name="Google Shape;896;p42"/>
              <p:cNvSpPr/>
              <p:nvPr/>
            </p:nvSpPr>
            <p:spPr>
              <a:xfrm>
                <a:off x="4204887" y="2504441"/>
                <a:ext cx="958776" cy="677048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4051550" y="2422888"/>
                <a:ext cx="1279500" cy="2720600"/>
              </a:xfrm>
              <a:custGeom>
                <a:avLst/>
                <a:gdLst/>
                <a:ahLst/>
                <a:cxnLst/>
                <a:rect l="l" t="t" r="r" b="b"/>
                <a:pathLst>
                  <a:path w="51180" h="108824" extrusionOk="0">
                    <a:moveTo>
                      <a:pt x="37443" y="28981"/>
                    </a:moveTo>
                    <a:cubicBezTo>
                      <a:pt x="38400" y="28981"/>
                      <a:pt x="39216" y="29510"/>
                      <a:pt x="39475" y="30502"/>
                    </a:cubicBezTo>
                    <a:cubicBezTo>
                      <a:pt x="39700" y="31655"/>
                      <a:pt x="39174" y="32682"/>
                      <a:pt x="38447" y="33409"/>
                    </a:cubicBezTo>
                    <a:cubicBezTo>
                      <a:pt x="37194" y="34788"/>
                      <a:pt x="35314" y="35289"/>
                      <a:pt x="33535" y="35615"/>
                    </a:cubicBezTo>
                    <a:cubicBezTo>
                      <a:pt x="33535" y="34988"/>
                      <a:pt x="33635" y="34261"/>
                      <a:pt x="33635" y="33635"/>
                    </a:cubicBezTo>
                    <a:cubicBezTo>
                      <a:pt x="33961" y="31755"/>
                      <a:pt x="34989" y="29449"/>
                      <a:pt x="36968" y="29023"/>
                    </a:cubicBezTo>
                    <a:cubicBezTo>
                      <a:pt x="37129" y="28995"/>
                      <a:pt x="37288" y="28981"/>
                      <a:pt x="37443" y="28981"/>
                    </a:cubicBezTo>
                    <a:close/>
                    <a:moveTo>
                      <a:pt x="14168" y="30530"/>
                    </a:moveTo>
                    <a:cubicBezTo>
                      <a:pt x="15182" y="30530"/>
                      <a:pt x="16317" y="31051"/>
                      <a:pt x="17144" y="31655"/>
                    </a:cubicBezTo>
                    <a:cubicBezTo>
                      <a:pt x="18597" y="32682"/>
                      <a:pt x="19550" y="34261"/>
                      <a:pt x="20051" y="36041"/>
                    </a:cubicBezTo>
                    <a:cubicBezTo>
                      <a:pt x="20051" y="36241"/>
                      <a:pt x="20176" y="36442"/>
                      <a:pt x="20176" y="36768"/>
                    </a:cubicBezTo>
                    <a:cubicBezTo>
                      <a:pt x="19124" y="36667"/>
                      <a:pt x="18071" y="36542"/>
                      <a:pt x="17044" y="36241"/>
                    </a:cubicBezTo>
                    <a:cubicBezTo>
                      <a:pt x="15264" y="35915"/>
                      <a:pt x="11404" y="34562"/>
                      <a:pt x="12031" y="32156"/>
                    </a:cubicBezTo>
                    <a:cubicBezTo>
                      <a:pt x="12425" y="30962"/>
                      <a:pt x="13246" y="30530"/>
                      <a:pt x="14168" y="30530"/>
                    </a:cubicBezTo>
                    <a:close/>
                    <a:moveTo>
                      <a:pt x="27470" y="0"/>
                    </a:moveTo>
                    <a:cubicBezTo>
                      <a:pt x="24863" y="0"/>
                      <a:pt x="22357" y="326"/>
                      <a:pt x="19851" y="627"/>
                    </a:cubicBezTo>
                    <a:cubicBezTo>
                      <a:pt x="16718" y="1053"/>
                      <a:pt x="13685" y="1780"/>
                      <a:pt x="10878" y="3334"/>
                    </a:cubicBezTo>
                    <a:cubicBezTo>
                      <a:pt x="6267" y="6066"/>
                      <a:pt x="3134" y="10652"/>
                      <a:pt x="1580" y="15665"/>
                    </a:cubicBezTo>
                    <a:cubicBezTo>
                      <a:pt x="1" y="21103"/>
                      <a:pt x="327" y="26642"/>
                      <a:pt x="2006" y="31956"/>
                    </a:cubicBezTo>
                    <a:cubicBezTo>
                      <a:pt x="2833" y="34362"/>
                      <a:pt x="3760" y="36768"/>
                      <a:pt x="5013" y="38948"/>
                    </a:cubicBezTo>
                    <a:cubicBezTo>
                      <a:pt x="6166" y="41154"/>
                      <a:pt x="7645" y="43033"/>
                      <a:pt x="9099" y="45013"/>
                    </a:cubicBezTo>
                    <a:cubicBezTo>
                      <a:pt x="12758" y="50026"/>
                      <a:pt x="15790" y="55565"/>
                      <a:pt x="18071" y="61304"/>
                    </a:cubicBezTo>
                    <a:cubicBezTo>
                      <a:pt x="18798" y="62983"/>
                      <a:pt x="19425" y="64738"/>
                      <a:pt x="20051" y="66517"/>
                    </a:cubicBezTo>
                    <a:cubicBezTo>
                      <a:pt x="20176" y="66743"/>
                      <a:pt x="20277" y="66943"/>
                      <a:pt x="20477" y="66943"/>
                    </a:cubicBezTo>
                    <a:lnTo>
                      <a:pt x="28322" y="66943"/>
                    </a:lnTo>
                    <a:cubicBezTo>
                      <a:pt x="25590" y="67244"/>
                      <a:pt x="22883" y="67570"/>
                      <a:pt x="20176" y="67996"/>
                    </a:cubicBezTo>
                    <a:cubicBezTo>
                      <a:pt x="19550" y="68096"/>
                      <a:pt x="19550" y="68923"/>
                      <a:pt x="20176" y="68923"/>
                    </a:cubicBezTo>
                    <a:cubicBezTo>
                      <a:pt x="22983" y="69023"/>
                      <a:pt x="25690" y="69124"/>
                      <a:pt x="28522" y="69249"/>
                    </a:cubicBezTo>
                    <a:cubicBezTo>
                      <a:pt x="27570" y="69349"/>
                      <a:pt x="26643" y="69449"/>
                      <a:pt x="25590" y="69550"/>
                    </a:cubicBezTo>
                    <a:cubicBezTo>
                      <a:pt x="23811" y="69650"/>
                      <a:pt x="21931" y="69750"/>
                      <a:pt x="20176" y="70277"/>
                    </a:cubicBezTo>
                    <a:cubicBezTo>
                      <a:pt x="19425" y="70502"/>
                      <a:pt x="18798" y="71229"/>
                      <a:pt x="19750" y="71630"/>
                    </a:cubicBezTo>
                    <a:cubicBezTo>
                      <a:pt x="20730" y="72011"/>
                      <a:pt x="21881" y="72064"/>
                      <a:pt x="22956" y="72064"/>
                    </a:cubicBezTo>
                    <a:cubicBezTo>
                      <a:pt x="23365" y="72064"/>
                      <a:pt x="23763" y="72056"/>
                      <a:pt x="24136" y="72056"/>
                    </a:cubicBezTo>
                    <a:cubicBezTo>
                      <a:pt x="25389" y="72156"/>
                      <a:pt x="26542" y="72156"/>
                      <a:pt x="27796" y="72256"/>
                    </a:cubicBezTo>
                    <a:cubicBezTo>
                      <a:pt x="25189" y="72482"/>
                      <a:pt x="22557" y="72683"/>
                      <a:pt x="19851" y="72883"/>
                    </a:cubicBezTo>
                    <a:cubicBezTo>
                      <a:pt x="19224" y="73008"/>
                      <a:pt x="19224" y="73835"/>
                      <a:pt x="19851" y="73835"/>
                    </a:cubicBezTo>
                    <a:cubicBezTo>
                      <a:pt x="23410" y="74136"/>
                      <a:pt x="26943" y="74462"/>
                      <a:pt x="30402" y="74763"/>
                    </a:cubicBezTo>
                    <a:cubicBezTo>
                      <a:pt x="26943" y="74888"/>
                      <a:pt x="23610" y="75089"/>
                      <a:pt x="20176" y="75189"/>
                    </a:cubicBezTo>
                    <a:cubicBezTo>
                      <a:pt x="19550" y="75189"/>
                      <a:pt x="19550" y="76141"/>
                      <a:pt x="20176" y="76141"/>
                    </a:cubicBezTo>
                    <a:cubicBezTo>
                      <a:pt x="23184" y="76141"/>
                      <a:pt x="26217" y="76768"/>
                      <a:pt x="28623" y="78648"/>
                    </a:cubicBezTo>
                    <a:cubicBezTo>
                      <a:pt x="30502" y="80302"/>
                      <a:pt x="31755" y="82507"/>
                      <a:pt x="32282" y="84913"/>
                    </a:cubicBezTo>
                    <a:cubicBezTo>
                      <a:pt x="33209" y="88873"/>
                      <a:pt x="32908" y="93159"/>
                      <a:pt x="31956" y="97019"/>
                    </a:cubicBezTo>
                    <a:cubicBezTo>
                      <a:pt x="31555" y="98798"/>
                      <a:pt x="30928" y="100577"/>
                      <a:pt x="30076" y="102131"/>
                    </a:cubicBezTo>
                    <a:cubicBezTo>
                      <a:pt x="28948" y="104337"/>
                      <a:pt x="27470" y="106217"/>
                      <a:pt x="25916" y="108096"/>
                    </a:cubicBezTo>
                    <a:cubicBezTo>
                      <a:pt x="25690" y="108297"/>
                      <a:pt x="25490" y="108598"/>
                      <a:pt x="25389" y="108823"/>
                    </a:cubicBezTo>
                    <a:lnTo>
                      <a:pt x="26542" y="108823"/>
                    </a:lnTo>
                    <a:cubicBezTo>
                      <a:pt x="26843" y="108397"/>
                      <a:pt x="27169" y="107971"/>
                      <a:pt x="27470" y="107670"/>
                    </a:cubicBezTo>
                    <a:cubicBezTo>
                      <a:pt x="30202" y="104437"/>
                      <a:pt x="32081" y="100878"/>
                      <a:pt x="33009" y="96693"/>
                    </a:cubicBezTo>
                    <a:cubicBezTo>
                      <a:pt x="33836" y="92733"/>
                      <a:pt x="34161" y="88447"/>
                      <a:pt x="33109" y="84487"/>
                    </a:cubicBezTo>
                    <a:cubicBezTo>
                      <a:pt x="32482" y="81881"/>
                      <a:pt x="31129" y="79475"/>
                      <a:pt x="29049" y="77795"/>
                    </a:cubicBezTo>
                    <a:cubicBezTo>
                      <a:pt x="27996" y="76968"/>
                      <a:pt x="26743" y="76342"/>
                      <a:pt x="25490" y="75916"/>
                    </a:cubicBezTo>
                    <a:cubicBezTo>
                      <a:pt x="29349" y="75815"/>
                      <a:pt x="33209" y="75615"/>
                      <a:pt x="37094" y="75515"/>
                    </a:cubicBezTo>
                    <a:cubicBezTo>
                      <a:pt x="37720" y="75515"/>
                      <a:pt x="37595" y="74562"/>
                      <a:pt x="37094" y="74562"/>
                    </a:cubicBezTo>
                    <a:cubicBezTo>
                      <a:pt x="33209" y="74136"/>
                      <a:pt x="29450" y="73735"/>
                      <a:pt x="25590" y="73409"/>
                    </a:cubicBezTo>
                    <a:cubicBezTo>
                      <a:pt x="29149" y="73109"/>
                      <a:pt x="32708" y="72783"/>
                      <a:pt x="36141" y="72482"/>
                    </a:cubicBezTo>
                    <a:cubicBezTo>
                      <a:pt x="36768" y="72382"/>
                      <a:pt x="36768" y="71530"/>
                      <a:pt x="36141" y="71530"/>
                    </a:cubicBezTo>
                    <a:cubicBezTo>
                      <a:pt x="32908" y="71429"/>
                      <a:pt x="29575" y="71329"/>
                      <a:pt x="26317" y="71229"/>
                    </a:cubicBezTo>
                    <a:cubicBezTo>
                      <a:pt x="24763" y="71129"/>
                      <a:pt x="23084" y="71129"/>
                      <a:pt x="21530" y="70903"/>
                    </a:cubicBezTo>
                    <a:cubicBezTo>
                      <a:pt x="22983" y="70703"/>
                      <a:pt x="24337" y="70602"/>
                      <a:pt x="25690" y="70502"/>
                    </a:cubicBezTo>
                    <a:cubicBezTo>
                      <a:pt x="29450" y="70076"/>
                      <a:pt x="33109" y="69876"/>
                      <a:pt x="36768" y="69550"/>
                    </a:cubicBezTo>
                    <a:cubicBezTo>
                      <a:pt x="37395" y="69550"/>
                      <a:pt x="37395" y="68723"/>
                      <a:pt x="36768" y="68622"/>
                    </a:cubicBezTo>
                    <a:cubicBezTo>
                      <a:pt x="33109" y="68497"/>
                      <a:pt x="29450" y="68297"/>
                      <a:pt x="25816" y="68196"/>
                    </a:cubicBezTo>
                    <a:cubicBezTo>
                      <a:pt x="29049" y="67770"/>
                      <a:pt x="32382" y="67369"/>
                      <a:pt x="35615" y="66943"/>
                    </a:cubicBezTo>
                    <a:cubicBezTo>
                      <a:pt x="36141" y="66843"/>
                      <a:pt x="36242" y="65991"/>
                      <a:pt x="35615" y="65991"/>
                    </a:cubicBezTo>
                    <a:lnTo>
                      <a:pt x="20903" y="65991"/>
                    </a:lnTo>
                    <a:cubicBezTo>
                      <a:pt x="18923" y="60251"/>
                      <a:pt x="16417" y="54838"/>
                      <a:pt x="13284" y="49600"/>
                    </a:cubicBezTo>
                    <a:cubicBezTo>
                      <a:pt x="10653" y="45214"/>
                      <a:pt x="7018" y="41254"/>
                      <a:pt x="4813" y="36542"/>
                    </a:cubicBezTo>
                    <a:cubicBezTo>
                      <a:pt x="2407" y="31229"/>
                      <a:pt x="753" y="25264"/>
                      <a:pt x="1680" y="19424"/>
                    </a:cubicBezTo>
                    <a:cubicBezTo>
                      <a:pt x="2407" y="15038"/>
                      <a:pt x="4186" y="10752"/>
                      <a:pt x="7219" y="7519"/>
                    </a:cubicBezTo>
                    <a:cubicBezTo>
                      <a:pt x="9525" y="5013"/>
                      <a:pt x="12432" y="3234"/>
                      <a:pt x="15790" y="2406"/>
                    </a:cubicBezTo>
                    <a:cubicBezTo>
                      <a:pt x="18297" y="1680"/>
                      <a:pt x="21003" y="1354"/>
                      <a:pt x="23610" y="1153"/>
                    </a:cubicBezTo>
                    <a:cubicBezTo>
                      <a:pt x="24685" y="1060"/>
                      <a:pt x="25760" y="1009"/>
                      <a:pt x="26827" y="1009"/>
                    </a:cubicBezTo>
                    <a:cubicBezTo>
                      <a:pt x="31781" y="1009"/>
                      <a:pt x="36586" y="2103"/>
                      <a:pt x="40628" y="5113"/>
                    </a:cubicBezTo>
                    <a:cubicBezTo>
                      <a:pt x="47620" y="10351"/>
                      <a:pt x="51179" y="20151"/>
                      <a:pt x="49299" y="28722"/>
                    </a:cubicBezTo>
                    <a:cubicBezTo>
                      <a:pt x="48573" y="31855"/>
                      <a:pt x="47420" y="34988"/>
                      <a:pt x="46066" y="37920"/>
                    </a:cubicBezTo>
                    <a:cubicBezTo>
                      <a:pt x="44913" y="40427"/>
                      <a:pt x="43360" y="42707"/>
                      <a:pt x="41881" y="45013"/>
                    </a:cubicBezTo>
                    <a:cubicBezTo>
                      <a:pt x="38848" y="49825"/>
                      <a:pt x="36342" y="54838"/>
                      <a:pt x="34688" y="60151"/>
                    </a:cubicBezTo>
                    <a:cubicBezTo>
                      <a:pt x="34462" y="60778"/>
                      <a:pt x="34262" y="61505"/>
                      <a:pt x="34061" y="62131"/>
                    </a:cubicBezTo>
                    <a:cubicBezTo>
                      <a:pt x="33735" y="54938"/>
                      <a:pt x="33535" y="47720"/>
                      <a:pt x="33535" y="40527"/>
                    </a:cubicBezTo>
                    <a:lnTo>
                      <a:pt x="33535" y="36667"/>
                    </a:lnTo>
                    <a:cubicBezTo>
                      <a:pt x="34688" y="36342"/>
                      <a:pt x="35941" y="36041"/>
                      <a:pt x="37094" y="35514"/>
                    </a:cubicBezTo>
                    <a:cubicBezTo>
                      <a:pt x="38848" y="34788"/>
                      <a:pt x="40427" y="33209"/>
                      <a:pt x="40427" y="31128"/>
                    </a:cubicBezTo>
                    <a:cubicBezTo>
                      <a:pt x="40521" y="29373"/>
                      <a:pt x="39259" y="28076"/>
                      <a:pt x="37560" y="28076"/>
                    </a:cubicBezTo>
                    <a:cubicBezTo>
                      <a:pt x="37440" y="28076"/>
                      <a:pt x="37318" y="28083"/>
                      <a:pt x="37194" y="28096"/>
                    </a:cubicBezTo>
                    <a:cubicBezTo>
                      <a:pt x="33435" y="28522"/>
                      <a:pt x="32708" y="32783"/>
                      <a:pt x="32583" y="35815"/>
                    </a:cubicBezTo>
                    <a:cubicBezTo>
                      <a:pt x="32482" y="35815"/>
                      <a:pt x="32382" y="35915"/>
                      <a:pt x="32181" y="35915"/>
                    </a:cubicBezTo>
                    <a:cubicBezTo>
                      <a:pt x="30402" y="36241"/>
                      <a:pt x="28522" y="36542"/>
                      <a:pt x="26643" y="36667"/>
                    </a:cubicBezTo>
                    <a:cubicBezTo>
                      <a:pt x="25384" y="36738"/>
                      <a:pt x="24076" y="36809"/>
                      <a:pt x="22788" y="36809"/>
                    </a:cubicBezTo>
                    <a:cubicBezTo>
                      <a:pt x="22255" y="36809"/>
                      <a:pt x="21725" y="36797"/>
                      <a:pt x="21204" y="36768"/>
                    </a:cubicBezTo>
                    <a:cubicBezTo>
                      <a:pt x="21104" y="36241"/>
                      <a:pt x="20903" y="35715"/>
                      <a:pt x="20803" y="35088"/>
                    </a:cubicBezTo>
                    <a:cubicBezTo>
                      <a:pt x="20176" y="33409"/>
                      <a:pt x="19124" y="31855"/>
                      <a:pt x="17670" y="30803"/>
                    </a:cubicBezTo>
                    <a:cubicBezTo>
                      <a:pt x="16695" y="30125"/>
                      <a:pt x="15458" y="29523"/>
                      <a:pt x="14275" y="29523"/>
                    </a:cubicBezTo>
                    <a:cubicBezTo>
                      <a:pt x="13665" y="29523"/>
                      <a:pt x="13070" y="29683"/>
                      <a:pt x="12532" y="30076"/>
                    </a:cubicBezTo>
                    <a:cubicBezTo>
                      <a:pt x="11404" y="30903"/>
                      <a:pt x="10552" y="32482"/>
                      <a:pt x="11279" y="33835"/>
                    </a:cubicBezTo>
                    <a:cubicBezTo>
                      <a:pt x="11906" y="35189"/>
                      <a:pt x="13485" y="36041"/>
                      <a:pt x="14738" y="36542"/>
                    </a:cubicBezTo>
                    <a:cubicBezTo>
                      <a:pt x="16517" y="37294"/>
                      <a:pt x="18497" y="37595"/>
                      <a:pt x="20377" y="37695"/>
                    </a:cubicBezTo>
                    <a:cubicBezTo>
                      <a:pt x="20678" y="39374"/>
                      <a:pt x="20803" y="41053"/>
                      <a:pt x="20903" y="42607"/>
                    </a:cubicBezTo>
                    <a:cubicBezTo>
                      <a:pt x="21003" y="45314"/>
                      <a:pt x="21104" y="47946"/>
                      <a:pt x="21204" y="50652"/>
                    </a:cubicBezTo>
                    <a:cubicBezTo>
                      <a:pt x="21430" y="55239"/>
                      <a:pt x="21630" y="59951"/>
                      <a:pt x="21831" y="64637"/>
                    </a:cubicBezTo>
                    <a:cubicBezTo>
                      <a:pt x="21881" y="64951"/>
                      <a:pt x="22144" y="65107"/>
                      <a:pt x="22394" y="65107"/>
                    </a:cubicBezTo>
                    <a:cubicBezTo>
                      <a:pt x="22645" y="65107"/>
                      <a:pt x="22883" y="64951"/>
                      <a:pt x="22883" y="64637"/>
                    </a:cubicBezTo>
                    <a:cubicBezTo>
                      <a:pt x="22557" y="59725"/>
                      <a:pt x="22357" y="54838"/>
                      <a:pt x="22156" y="49926"/>
                    </a:cubicBezTo>
                    <a:cubicBezTo>
                      <a:pt x="22056" y="47194"/>
                      <a:pt x="21931" y="44387"/>
                      <a:pt x="21730" y="41680"/>
                    </a:cubicBezTo>
                    <a:cubicBezTo>
                      <a:pt x="21730" y="40301"/>
                      <a:pt x="21630" y="39048"/>
                      <a:pt x="21430" y="37695"/>
                    </a:cubicBezTo>
                    <a:lnTo>
                      <a:pt x="24663" y="37695"/>
                    </a:lnTo>
                    <a:cubicBezTo>
                      <a:pt x="26317" y="37595"/>
                      <a:pt x="27996" y="37494"/>
                      <a:pt x="29675" y="37294"/>
                    </a:cubicBezTo>
                    <a:cubicBezTo>
                      <a:pt x="30603" y="37169"/>
                      <a:pt x="31655" y="36968"/>
                      <a:pt x="32583" y="36868"/>
                    </a:cubicBezTo>
                    <a:lnTo>
                      <a:pt x="32583" y="36868"/>
                    </a:lnTo>
                    <a:cubicBezTo>
                      <a:pt x="32382" y="46266"/>
                      <a:pt x="32808" y="55865"/>
                      <a:pt x="33209" y="65264"/>
                    </a:cubicBezTo>
                    <a:cubicBezTo>
                      <a:pt x="33209" y="65561"/>
                      <a:pt x="33480" y="65754"/>
                      <a:pt x="33734" y="65754"/>
                    </a:cubicBezTo>
                    <a:cubicBezTo>
                      <a:pt x="33931" y="65754"/>
                      <a:pt x="34118" y="65638"/>
                      <a:pt x="34161" y="65364"/>
                    </a:cubicBezTo>
                    <a:cubicBezTo>
                      <a:pt x="35615" y="59324"/>
                      <a:pt x="37921" y="53459"/>
                      <a:pt x="41154" y="48046"/>
                    </a:cubicBezTo>
                    <a:cubicBezTo>
                      <a:pt x="42608" y="45540"/>
                      <a:pt x="44287" y="43134"/>
                      <a:pt x="45740" y="40627"/>
                    </a:cubicBezTo>
                    <a:cubicBezTo>
                      <a:pt x="47319" y="37795"/>
                      <a:pt x="48472" y="34788"/>
                      <a:pt x="49400" y="31655"/>
                    </a:cubicBezTo>
                    <a:cubicBezTo>
                      <a:pt x="50653" y="27670"/>
                      <a:pt x="51079" y="23610"/>
                      <a:pt x="50252" y="19524"/>
                    </a:cubicBezTo>
                    <a:cubicBezTo>
                      <a:pt x="49400" y="14838"/>
                      <a:pt x="47319" y="10351"/>
                      <a:pt x="43986" y="6893"/>
                    </a:cubicBezTo>
                    <a:cubicBezTo>
                      <a:pt x="39700" y="2306"/>
                      <a:pt x="33635" y="101"/>
                      <a:pt x="27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2"/>
              <p:cNvSpPr/>
              <p:nvPr/>
            </p:nvSpPr>
            <p:spPr>
              <a:xfrm>
                <a:off x="4665600" y="2137338"/>
                <a:ext cx="35400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7757" extrusionOk="0">
                    <a:moveTo>
                      <a:pt x="640" y="0"/>
                    </a:moveTo>
                    <a:cubicBezTo>
                      <a:pt x="408" y="0"/>
                      <a:pt x="151" y="157"/>
                      <a:pt x="101" y="470"/>
                    </a:cubicBezTo>
                    <a:cubicBezTo>
                      <a:pt x="0" y="2751"/>
                      <a:pt x="101" y="5057"/>
                      <a:pt x="502" y="7463"/>
                    </a:cubicBezTo>
                    <a:cubicBezTo>
                      <a:pt x="550" y="7665"/>
                      <a:pt x="702" y="7756"/>
                      <a:pt x="865" y="7756"/>
                    </a:cubicBezTo>
                    <a:cubicBezTo>
                      <a:pt x="1126" y="7756"/>
                      <a:pt x="1416" y="7522"/>
                      <a:pt x="1354" y="7137"/>
                    </a:cubicBezTo>
                    <a:cubicBezTo>
                      <a:pt x="1028" y="4956"/>
                      <a:pt x="928" y="2650"/>
                      <a:pt x="1028" y="470"/>
                    </a:cubicBezTo>
                    <a:cubicBezTo>
                      <a:pt x="1078" y="157"/>
                      <a:pt x="871" y="0"/>
                      <a:pt x="6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4894400" y="2117313"/>
                <a:ext cx="157500" cy="2818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11273" extrusionOk="0">
                    <a:moveTo>
                      <a:pt x="5618" y="0"/>
                    </a:moveTo>
                    <a:cubicBezTo>
                      <a:pt x="5481" y="0"/>
                      <a:pt x="5348" y="64"/>
                      <a:pt x="5260" y="218"/>
                    </a:cubicBezTo>
                    <a:cubicBezTo>
                      <a:pt x="3154" y="3552"/>
                      <a:pt x="1500" y="7010"/>
                      <a:pt x="122" y="10670"/>
                    </a:cubicBezTo>
                    <a:cubicBezTo>
                      <a:pt x="0" y="11049"/>
                      <a:pt x="302" y="11272"/>
                      <a:pt x="603" y="11272"/>
                    </a:cubicBezTo>
                    <a:cubicBezTo>
                      <a:pt x="799" y="11272"/>
                      <a:pt x="995" y="11178"/>
                      <a:pt x="1074" y="10970"/>
                    </a:cubicBezTo>
                    <a:cubicBezTo>
                      <a:pt x="2327" y="7411"/>
                      <a:pt x="4107" y="3978"/>
                      <a:pt x="6087" y="745"/>
                    </a:cubicBezTo>
                    <a:cubicBezTo>
                      <a:pt x="6299" y="373"/>
                      <a:pt x="5948" y="0"/>
                      <a:pt x="5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5374375" y="2780488"/>
                <a:ext cx="27242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2849" extrusionOk="0">
                    <a:moveTo>
                      <a:pt x="10355" y="0"/>
                    </a:moveTo>
                    <a:cubicBezTo>
                      <a:pt x="10328" y="0"/>
                      <a:pt x="10300" y="3"/>
                      <a:pt x="10271" y="7"/>
                    </a:cubicBezTo>
                    <a:cubicBezTo>
                      <a:pt x="7038" y="433"/>
                      <a:pt x="3705" y="1060"/>
                      <a:pt x="472" y="1887"/>
                    </a:cubicBezTo>
                    <a:cubicBezTo>
                      <a:pt x="0" y="2067"/>
                      <a:pt x="112" y="2849"/>
                      <a:pt x="590" y="2849"/>
                    </a:cubicBezTo>
                    <a:cubicBezTo>
                      <a:pt x="646" y="2849"/>
                      <a:pt x="707" y="2838"/>
                      <a:pt x="772" y="2814"/>
                    </a:cubicBezTo>
                    <a:cubicBezTo>
                      <a:pt x="3905" y="1987"/>
                      <a:pt x="7038" y="1361"/>
                      <a:pt x="10271" y="935"/>
                    </a:cubicBezTo>
                    <a:cubicBezTo>
                      <a:pt x="10869" y="935"/>
                      <a:pt x="10896" y="0"/>
                      <a:pt x="10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4405325" y="1966413"/>
                <a:ext cx="124825" cy="414525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16581" extrusionOk="0">
                    <a:moveTo>
                      <a:pt x="524" y="1"/>
                    </a:moveTo>
                    <a:cubicBezTo>
                      <a:pt x="274" y="1"/>
                      <a:pt x="0" y="199"/>
                      <a:pt x="60" y="515"/>
                    </a:cubicBezTo>
                    <a:cubicBezTo>
                      <a:pt x="1414" y="5728"/>
                      <a:pt x="2767" y="11066"/>
                      <a:pt x="4020" y="16280"/>
                    </a:cubicBezTo>
                    <a:cubicBezTo>
                      <a:pt x="4071" y="16490"/>
                      <a:pt x="4250" y="16581"/>
                      <a:pt x="4433" y="16581"/>
                    </a:cubicBezTo>
                    <a:cubicBezTo>
                      <a:pt x="4708" y="16581"/>
                      <a:pt x="4993" y="16379"/>
                      <a:pt x="4873" y="16079"/>
                    </a:cubicBezTo>
                    <a:cubicBezTo>
                      <a:pt x="3619" y="10841"/>
                      <a:pt x="2266" y="5528"/>
                      <a:pt x="888" y="289"/>
                    </a:cubicBezTo>
                    <a:cubicBezTo>
                      <a:pt x="847" y="89"/>
                      <a:pt x="691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4148100" y="2282663"/>
                <a:ext cx="15162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6621" extrusionOk="0">
                    <a:moveTo>
                      <a:pt x="626" y="1"/>
                    </a:moveTo>
                    <a:cubicBezTo>
                      <a:pt x="284" y="1"/>
                      <a:pt x="1" y="493"/>
                      <a:pt x="324" y="797"/>
                    </a:cubicBezTo>
                    <a:lnTo>
                      <a:pt x="5036" y="6437"/>
                    </a:lnTo>
                    <a:cubicBezTo>
                      <a:pt x="5136" y="6567"/>
                      <a:pt x="5255" y="6621"/>
                      <a:pt x="5373" y="6621"/>
                    </a:cubicBezTo>
                    <a:cubicBezTo>
                      <a:pt x="5728" y="6621"/>
                      <a:pt x="6064" y="6130"/>
                      <a:pt x="5763" y="5810"/>
                    </a:cubicBezTo>
                    <a:cubicBezTo>
                      <a:pt x="4184" y="3930"/>
                      <a:pt x="2530" y="2051"/>
                      <a:pt x="951" y="171"/>
                    </a:cubicBezTo>
                    <a:cubicBezTo>
                      <a:pt x="848" y="50"/>
                      <a:pt x="734" y="1"/>
                      <a:pt x="6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3870750" y="2665063"/>
                <a:ext cx="1714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3306" extrusionOk="0">
                    <a:moveTo>
                      <a:pt x="760" y="0"/>
                    </a:moveTo>
                    <a:cubicBezTo>
                      <a:pt x="260" y="0"/>
                      <a:pt x="0" y="688"/>
                      <a:pt x="466" y="865"/>
                    </a:cubicBezTo>
                    <a:cubicBezTo>
                      <a:pt x="2220" y="1692"/>
                      <a:pt x="4100" y="2419"/>
                      <a:pt x="5879" y="3271"/>
                    </a:cubicBezTo>
                    <a:cubicBezTo>
                      <a:pt x="5942" y="3295"/>
                      <a:pt x="6004" y="3305"/>
                      <a:pt x="6064" y="3305"/>
                    </a:cubicBezTo>
                    <a:cubicBezTo>
                      <a:pt x="6514" y="3305"/>
                      <a:pt x="6858" y="2706"/>
                      <a:pt x="6306" y="2419"/>
                    </a:cubicBezTo>
                    <a:cubicBezTo>
                      <a:pt x="4526" y="1592"/>
                      <a:pt x="2747" y="865"/>
                      <a:pt x="967" y="38"/>
                    </a:cubicBezTo>
                    <a:cubicBezTo>
                      <a:pt x="895" y="12"/>
                      <a:pt x="82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3759575" y="2932013"/>
                <a:ext cx="258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1992" extrusionOk="0">
                    <a:moveTo>
                      <a:pt x="9808" y="0"/>
                    </a:moveTo>
                    <a:cubicBezTo>
                      <a:pt x="9775" y="0"/>
                      <a:pt x="9738" y="4"/>
                      <a:pt x="9700" y="12"/>
                    </a:cubicBezTo>
                    <a:lnTo>
                      <a:pt x="627" y="939"/>
                    </a:lnTo>
                    <a:cubicBezTo>
                      <a:pt x="1" y="1039"/>
                      <a:pt x="1" y="1991"/>
                      <a:pt x="627" y="1991"/>
                    </a:cubicBezTo>
                    <a:cubicBezTo>
                      <a:pt x="3660" y="1565"/>
                      <a:pt x="6667" y="1265"/>
                      <a:pt x="9700" y="939"/>
                    </a:cubicBezTo>
                    <a:cubicBezTo>
                      <a:pt x="10288" y="845"/>
                      <a:pt x="10324" y="0"/>
                      <a:pt x="98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5322300" y="2583863"/>
                <a:ext cx="1616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3566" extrusionOk="0">
                    <a:moveTo>
                      <a:pt x="5853" y="0"/>
                    </a:moveTo>
                    <a:cubicBezTo>
                      <a:pt x="5802" y="0"/>
                      <a:pt x="5747" y="9"/>
                      <a:pt x="5687" y="28"/>
                    </a:cubicBezTo>
                    <a:cubicBezTo>
                      <a:pt x="3808" y="554"/>
                      <a:pt x="2028" y="1506"/>
                      <a:pt x="349" y="2760"/>
                    </a:cubicBezTo>
                    <a:cubicBezTo>
                      <a:pt x="1" y="3087"/>
                      <a:pt x="356" y="3565"/>
                      <a:pt x="784" y="3565"/>
                    </a:cubicBezTo>
                    <a:cubicBezTo>
                      <a:pt x="880" y="3565"/>
                      <a:pt x="980" y="3541"/>
                      <a:pt x="1076" y="3486"/>
                    </a:cubicBezTo>
                    <a:cubicBezTo>
                      <a:pt x="2555" y="2333"/>
                      <a:pt x="4209" y="1506"/>
                      <a:pt x="5988" y="980"/>
                    </a:cubicBezTo>
                    <a:cubicBezTo>
                      <a:pt x="6465" y="798"/>
                      <a:pt x="6345" y="0"/>
                      <a:pt x="5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5405225" y="2965913"/>
                <a:ext cx="152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1675" extrusionOk="0">
                    <a:moveTo>
                      <a:pt x="788" y="0"/>
                    </a:moveTo>
                    <a:cubicBezTo>
                      <a:pt x="234" y="0"/>
                      <a:pt x="0" y="741"/>
                      <a:pt x="591" y="836"/>
                    </a:cubicBezTo>
                    <a:cubicBezTo>
                      <a:pt x="2145" y="1162"/>
                      <a:pt x="3724" y="1362"/>
                      <a:pt x="5278" y="1663"/>
                    </a:cubicBezTo>
                    <a:cubicBezTo>
                      <a:pt x="5316" y="1671"/>
                      <a:pt x="5353" y="1674"/>
                      <a:pt x="5389" y="1674"/>
                    </a:cubicBezTo>
                    <a:cubicBezTo>
                      <a:pt x="5929" y="1674"/>
                      <a:pt x="6098" y="830"/>
                      <a:pt x="5604" y="736"/>
                    </a:cubicBezTo>
                    <a:cubicBezTo>
                      <a:pt x="4025" y="410"/>
                      <a:pt x="2471" y="209"/>
                      <a:pt x="892" y="9"/>
                    </a:cubicBezTo>
                    <a:cubicBezTo>
                      <a:pt x="856" y="3"/>
                      <a:pt x="821" y="0"/>
                      <a:pt x="7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4007025" y="3274813"/>
                <a:ext cx="814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133" extrusionOk="0">
                    <a:moveTo>
                      <a:pt x="2559" y="0"/>
                    </a:moveTo>
                    <a:cubicBezTo>
                      <a:pt x="2438" y="0"/>
                      <a:pt x="2314" y="54"/>
                      <a:pt x="2208" y="184"/>
                    </a:cubicBezTo>
                    <a:cubicBezTo>
                      <a:pt x="1581" y="811"/>
                      <a:pt x="955" y="1538"/>
                      <a:pt x="328" y="2265"/>
                    </a:cubicBezTo>
                    <a:cubicBezTo>
                      <a:pt x="1" y="2669"/>
                      <a:pt x="369" y="3132"/>
                      <a:pt x="739" y="3132"/>
                    </a:cubicBezTo>
                    <a:cubicBezTo>
                      <a:pt x="850" y="3132"/>
                      <a:pt x="962" y="3090"/>
                      <a:pt x="1055" y="2991"/>
                    </a:cubicBezTo>
                    <a:cubicBezTo>
                      <a:pt x="1682" y="2265"/>
                      <a:pt x="2308" y="1538"/>
                      <a:pt x="2935" y="811"/>
                    </a:cubicBezTo>
                    <a:cubicBezTo>
                      <a:pt x="3255" y="491"/>
                      <a:pt x="2924" y="0"/>
                      <a:pt x="25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5325475" y="3292088"/>
                <a:ext cx="130925" cy="97150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3886" extrusionOk="0">
                    <a:moveTo>
                      <a:pt x="557" y="1"/>
                    </a:moveTo>
                    <a:cubicBezTo>
                      <a:pt x="195" y="1"/>
                      <a:pt x="0" y="585"/>
                      <a:pt x="322" y="847"/>
                    </a:cubicBezTo>
                    <a:cubicBezTo>
                      <a:pt x="1676" y="1899"/>
                      <a:pt x="3054" y="2827"/>
                      <a:pt x="4307" y="3779"/>
                    </a:cubicBezTo>
                    <a:cubicBezTo>
                      <a:pt x="4401" y="3854"/>
                      <a:pt x="4495" y="3886"/>
                      <a:pt x="4583" y="3886"/>
                    </a:cubicBezTo>
                    <a:cubicBezTo>
                      <a:pt x="4968" y="3886"/>
                      <a:pt x="5237" y="3274"/>
                      <a:pt x="4809" y="2927"/>
                    </a:cubicBezTo>
                    <a:cubicBezTo>
                      <a:pt x="3455" y="2000"/>
                      <a:pt x="2202" y="1047"/>
                      <a:pt x="849" y="120"/>
                    </a:cubicBezTo>
                    <a:cubicBezTo>
                      <a:pt x="745" y="36"/>
                      <a:pt x="646" y="1"/>
                      <a:pt x="5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5043675" y="2320938"/>
                <a:ext cx="107650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5295" extrusionOk="0">
                    <a:moveTo>
                      <a:pt x="3611" y="1"/>
                    </a:moveTo>
                    <a:cubicBezTo>
                      <a:pt x="3472" y="1"/>
                      <a:pt x="3337" y="65"/>
                      <a:pt x="3248" y="219"/>
                    </a:cubicBezTo>
                    <a:cubicBezTo>
                      <a:pt x="2196" y="1672"/>
                      <a:pt x="1268" y="3151"/>
                      <a:pt x="216" y="4605"/>
                    </a:cubicBezTo>
                    <a:cubicBezTo>
                      <a:pt x="1" y="4982"/>
                      <a:pt x="363" y="5294"/>
                      <a:pt x="697" y="5294"/>
                    </a:cubicBezTo>
                    <a:cubicBezTo>
                      <a:pt x="830" y="5294"/>
                      <a:pt x="957" y="5245"/>
                      <a:pt x="1043" y="5131"/>
                    </a:cubicBezTo>
                    <a:cubicBezTo>
                      <a:pt x="1995" y="3652"/>
                      <a:pt x="3048" y="2199"/>
                      <a:pt x="4076" y="745"/>
                    </a:cubicBezTo>
                    <a:cubicBezTo>
                      <a:pt x="4306" y="373"/>
                      <a:pt x="3947" y="1"/>
                      <a:pt x="3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42"/>
            <p:cNvGrpSpPr/>
            <p:nvPr/>
          </p:nvGrpSpPr>
          <p:grpSpPr>
            <a:xfrm rot="9819297">
              <a:off x="5175789" y="2087416"/>
              <a:ext cx="681864" cy="299398"/>
              <a:chOff x="2467225" y="2500013"/>
              <a:chExt cx="261325" cy="96525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42"/>
            <p:cNvGrpSpPr/>
            <p:nvPr/>
          </p:nvGrpSpPr>
          <p:grpSpPr>
            <a:xfrm rot="980703" flipH="1">
              <a:off x="5221289" y="3164291"/>
              <a:ext cx="681864" cy="299398"/>
              <a:chOff x="2467225" y="2500013"/>
              <a:chExt cx="261325" cy="96525"/>
            </a:xfrm>
          </p:grpSpPr>
          <p:sp>
            <p:nvSpPr>
              <p:cNvPr id="914" name="Google Shape;914;p42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6" name="Google Shape;916;p42"/>
            <p:cNvGrpSpPr/>
            <p:nvPr/>
          </p:nvGrpSpPr>
          <p:grpSpPr>
            <a:xfrm rot="-9819297" flipH="1">
              <a:off x="3286351" y="2087416"/>
              <a:ext cx="681864" cy="299398"/>
              <a:chOff x="2467225" y="2500013"/>
              <a:chExt cx="261325" cy="96525"/>
            </a:xfrm>
          </p:grpSpPr>
          <p:sp>
            <p:nvSpPr>
              <p:cNvPr id="917" name="Google Shape;917;p42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42"/>
            <p:cNvGrpSpPr/>
            <p:nvPr/>
          </p:nvGrpSpPr>
          <p:grpSpPr>
            <a:xfrm rot="-980703">
              <a:off x="3240851" y="3164291"/>
              <a:ext cx="681864" cy="299398"/>
              <a:chOff x="2467225" y="2500013"/>
              <a:chExt cx="261325" cy="96525"/>
            </a:xfrm>
          </p:grpSpPr>
          <p:sp>
            <p:nvSpPr>
              <p:cNvPr id="920" name="Google Shape;920;p42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" grpId="0"/>
      <p:bldP spid="886" grpId="0"/>
      <p:bldP spid="887" grpId="0"/>
      <p:bldP spid="888" grpId="0"/>
      <p:bldP spid="889" grpId="0"/>
      <p:bldP spid="890" grpId="0"/>
      <p:bldP spid="891" grpId="0"/>
      <p:bldP spid="892" grpId="0"/>
      <p:bldP spid="8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1739850" y="279793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Progress Summary of Week 01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827" y="735156"/>
            <a:ext cx="7818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Date/Location: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18-Nov-2022  (Google Meet)</a:t>
            </a:r>
          </a:p>
          <a:p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Attendees: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Israt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Jahan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Munny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(IJM), Rifat Ara (RA), 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Jannatul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Ferdaws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Amrin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(JFA),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Shahrin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Khan (SK),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Ikramul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Islam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Emon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(IIE), Md.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Asoad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Alvi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YaNur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Saom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(AAYS), Md. </a:t>
            </a:r>
            <a:r>
              <a:rPr lang="en-GB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Anayet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 Ullah (AU)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 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Duration:</a:t>
            </a: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11:00pm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 - </a:t>
            </a:r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11:35pm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Barlow Condensed Light" panose="020B0604020202020204" charset="0"/>
              </a:rPr>
              <a:t> 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Condensed Light" panose="020B0604020202020204" charset="0"/>
              </a:rPr>
              <a:t>Decisions: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Barlow Condensed Light" panose="020B0604020202020204" charset="0"/>
            </a:endParaRP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Brainstorming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Group name and Idea Selection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Resource collection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Roles and Responsibilities Distribution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Budget Estimation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Meeting 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620-2093-4017-AF1A-7A1E9CDB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3E53-3BA0-4F18-9053-19E66AD025C3}"/>
              </a:ext>
            </a:extLst>
          </p:cNvPr>
          <p:cNvSpPr txBox="1"/>
          <p:nvPr/>
        </p:nvSpPr>
        <p:spPr>
          <a:xfrm>
            <a:off x="939208" y="1065975"/>
            <a:ext cx="67587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Roles &amp; Responsibilities: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Producer: Dr Mohammad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Zahidur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 Rahman.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Project Manager: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Amrin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Graphic Designer: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Shahrin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Script Writer: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Saom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Anayet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Munny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Voice Artist: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Emon</a:t>
            </a: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Sound Designer: Rifat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Required Tools: 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Design: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Inkspace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, GIMP, Canva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Audio:  Audacity,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KDENlive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, Ardour6</a:t>
            </a:r>
          </a:p>
          <a:p>
            <a:pPr marL="285750" lvl="8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Management: Trello, </a:t>
            </a:r>
            <a:r>
              <a:rPr lang="en-US" sz="1800" dirty="0" err="1">
                <a:solidFill>
                  <a:schemeClr val="bg1"/>
                </a:solidFill>
                <a:latin typeface="Barlow Condensed Light" panose="020B0604020202020204" charset="0"/>
              </a:rPr>
              <a:t>GanttProject</a:t>
            </a: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9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620-2093-4017-AF1A-7A1E9CDB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3E53-3BA0-4F18-9053-19E66AD025C3}"/>
              </a:ext>
            </a:extLst>
          </p:cNvPr>
          <p:cNvSpPr txBox="1"/>
          <p:nvPr/>
        </p:nvSpPr>
        <p:spPr>
          <a:xfrm>
            <a:off x="939208" y="1065975"/>
            <a:ext cx="67587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Gantt Chart: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3C77D-624A-47C9-A672-A72978DB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86" y="1582277"/>
            <a:ext cx="6734999" cy="24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620-2093-4017-AF1A-7A1E9CDB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3E53-3BA0-4F18-9053-19E66AD025C3}"/>
              </a:ext>
            </a:extLst>
          </p:cNvPr>
          <p:cNvSpPr txBox="1"/>
          <p:nvPr/>
        </p:nvSpPr>
        <p:spPr>
          <a:xfrm>
            <a:off x="939208" y="800475"/>
            <a:ext cx="67587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Barlow Condensed Light" panose="020B0604020202020204" charset="0"/>
              </a:rPr>
              <a:t>Work Break-Down Structure:</a:t>
            </a: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  <a:p>
            <a:pPr lvl="8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1"/>
              </a:solidFill>
              <a:latin typeface="Barlow Condensed Ligh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49CF4-25DE-4598-BD1B-A357AD2B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95" y="1232562"/>
            <a:ext cx="6345674" cy="364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605</Words>
  <Application>Microsoft Office PowerPoint</Application>
  <PresentationFormat>On-screen Show (16:9)</PresentationFormat>
  <Paragraphs>171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Sue Ellen Francisco</vt:lpstr>
      <vt:lpstr>Joti One</vt:lpstr>
      <vt:lpstr>Barlow Semi Condensed</vt:lpstr>
      <vt:lpstr>Arial</vt:lpstr>
      <vt:lpstr>Barlow Condensed Light</vt:lpstr>
      <vt:lpstr>Barlow Semi Condensed Light</vt:lpstr>
      <vt:lpstr>Wingdings</vt:lpstr>
      <vt:lpstr>Amatic SC</vt:lpstr>
      <vt:lpstr>Chalkboard Background by Slidesgo</vt:lpstr>
      <vt:lpstr>Infographics on JU Admission Test Process</vt:lpstr>
      <vt:lpstr>OUR TEAM</vt:lpstr>
      <vt:lpstr>Problem Statement</vt:lpstr>
      <vt:lpstr>Solution</vt:lpstr>
      <vt:lpstr>Objectives</vt:lpstr>
      <vt:lpstr>Progress Summary of Week 01</vt:lpstr>
      <vt:lpstr>Result</vt:lpstr>
      <vt:lpstr>Result</vt:lpstr>
      <vt:lpstr>Result</vt:lpstr>
      <vt:lpstr>Result</vt:lpstr>
      <vt:lpstr>Result</vt:lpstr>
      <vt:lpstr>Hindrance</vt:lpstr>
      <vt:lpstr>Solutions</vt:lpstr>
      <vt:lpstr>Progress Summary of Week 02</vt:lpstr>
      <vt:lpstr>Result</vt:lpstr>
      <vt:lpstr>Assigned member in Documentation and Design part</vt:lpstr>
      <vt:lpstr>PowerPoint Presentation</vt:lpstr>
      <vt:lpstr>Hindrance</vt:lpstr>
      <vt:lpstr>WHOA!</vt:lpstr>
      <vt:lpstr>Planning of Week 03</vt:lpstr>
      <vt:lpstr>AHH!. Slide has Ended </vt:lpstr>
      <vt:lpstr>THANKS!</vt:lpstr>
      <vt:lpstr>Do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 Admission Test Process</dc:title>
  <cp:lastModifiedBy>Arban Hossain</cp:lastModifiedBy>
  <cp:revision>88</cp:revision>
  <dcterms:modified xsi:type="dcterms:W3CDTF">2022-12-07T17:24:56Z</dcterms:modified>
</cp:coreProperties>
</file>