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37725-CFB7-DC9A-7687-D5C277517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0DC26C-B156-C96F-A92C-614A27BC98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6AD48-624C-650B-32F1-2053E3682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5E992-4C57-4F91-9449-0B7CDE729C1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A1B10-3F08-4503-492C-63BD83830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3EB7E-84AE-A2FF-7003-D860B944C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E4C0-8158-4186-81D8-6130FD033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42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04A9C-19E5-E66D-F5D9-AD3EA1CAB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C2680-72C7-930B-C939-B382A2066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58780-4FD9-53E8-EFF4-B4EC11A6B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5E992-4C57-4F91-9449-0B7CDE729C1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90D88-9095-B3B8-AA6E-C5F4BF6FC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E53E3-8AF0-C548-4D65-0690A764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E4C0-8158-4186-81D8-6130FD033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64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18252F-11CB-EDDD-6C60-50461CFBDC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C8746C-A37A-7A37-ACF9-4D8F596C8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DFE3B-9CC9-545A-DD35-87C8BA8FD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5E992-4C57-4F91-9449-0B7CDE729C1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17966-C7F8-56B8-8216-480329B8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2F51A-F97B-2FF1-E831-F7B9F2AB3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E4C0-8158-4186-81D8-6130FD033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2C4FD-243D-7354-744C-B68E06BAE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3CD5B-4B39-A0FD-1027-8A79D7367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D8FA9-D25E-4254-7FAE-A6FCDC434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5E992-4C57-4F91-9449-0B7CDE729C1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5CA52-9FFA-10CE-FC55-0DEF560BC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362A4-D19B-C794-EBB4-D4EBAD73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E4C0-8158-4186-81D8-6130FD033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15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6FA27-6ED1-C238-24EC-103D3884D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E3FC8-AD91-BB60-DA81-C1D495984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E57E9-8CAD-B149-7F33-EEB9C741C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5E992-4C57-4F91-9449-0B7CDE729C1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2F0FE-2CE7-297A-08E9-C9D2E0468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852F1-3298-BF34-0F0A-94E926474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E4C0-8158-4186-81D8-6130FD033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7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31C3B-DAC2-F69A-8EF0-F28C0E15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A9512-2425-582B-CA5A-EBF905F9E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25B1BA-EAD9-B4CD-F6C1-FAEFAB5AC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AE99F-8043-CC07-C28B-CBEB46322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5E992-4C57-4F91-9449-0B7CDE729C1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65F49-A9D8-1B84-0331-AF6D1AA6D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13B18-4225-5174-D898-C011BC934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E4C0-8158-4186-81D8-6130FD033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3CEEB-D952-9D00-2364-2DB6A91B1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353B0-D6EB-D2D6-C747-620CA9EFB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4869CF-11C6-20E9-EC09-FA4AC0795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CAC234-F673-A193-B49A-19514C3A94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0D72A6-B513-D93A-7316-98A5C59A95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2033B3-F7A6-98D0-D000-8D9C44BA2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5E992-4C57-4F91-9449-0B7CDE729C1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019AD7-F570-428B-8D28-3C343988F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626A42-9537-CEC9-8752-A838FBB2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E4C0-8158-4186-81D8-6130FD033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63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E8254-1F4D-3F16-39A2-AD1BB85C4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71FFC-7C38-7FC0-0903-39C2AE808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5E992-4C57-4F91-9449-0B7CDE729C1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99D92B-B4BD-B6DE-17D2-047F5E253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F26046-B690-B603-F168-ADCE22B55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E4C0-8158-4186-81D8-6130FD033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03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82460E-DDC1-4A95-85A9-2150D9208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5E992-4C57-4F91-9449-0B7CDE729C1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287EFC-2CD5-5783-AE3E-ED7EE6476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165FA-43FC-8328-A3F8-2032C327A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E4C0-8158-4186-81D8-6130FD033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00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126A7-9F60-6098-1522-7948EC8FC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837D-207C-9240-A7AB-71971419F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77650C-F516-E95D-B78F-B2ADFD876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64039-B193-47CD-C17B-4861F41E8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5E992-4C57-4F91-9449-0B7CDE729C1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3A7AB-857E-9081-9E42-7F34A5067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724F3-22B1-410F-9B6F-62369AB2F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E4C0-8158-4186-81D8-6130FD033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2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69F1A-D923-6744-9413-D0D46AD86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8461C1-6426-67C2-35FD-ADCF15582B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A7020-AE85-0D7B-5821-AB1B67B6B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7A95B-40AB-85DC-207C-D3AA05064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5E992-4C57-4F91-9449-0B7CDE729C1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560D9-9435-B93C-0911-140DFF227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36419-B066-361D-FB29-721072D2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E4C0-8158-4186-81D8-6130FD033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21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036B4D-89E0-E1D3-DE07-B0B5AD143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1407E-67A2-FF1F-83A6-A96DC3E8F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D784A-D1E3-2F96-D8C5-1075A4E3F5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5E992-4C57-4F91-9449-0B7CDE729C1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D819A-8114-12E5-2A02-9D6A433ABA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B37D9-C44C-6FF5-6058-255598EE1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E4C0-8158-4186-81D8-6130FD033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F33C8-0220-C665-DF43-257C657405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JU Admission Portal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EC62A2-4538-40C0-F7FE-6A6153F54C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Batchelor’s Admission</a:t>
            </a:r>
          </a:p>
        </p:txBody>
      </p:sp>
    </p:spTree>
    <p:extLst>
      <p:ext uri="{BB962C8B-B14F-4D97-AF65-F5344CB8AC3E}">
        <p14:creationId xmlns:p14="http://schemas.microsoft.com/office/powerpoint/2010/main" val="1506278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AC2306-D92B-C16D-1420-623141A26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676" y="697188"/>
            <a:ext cx="8280124" cy="15988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F4DFE2-EA24-E0BC-DE6A-3AD106F433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8" y="3143458"/>
            <a:ext cx="6273760" cy="33221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E14A2A-8964-11EB-0159-7EE95132CE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724" y="3290577"/>
            <a:ext cx="5486118" cy="302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133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C57B11-6F83-76CD-CF39-2001837BE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82" y="1323871"/>
            <a:ext cx="10639036" cy="421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91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7AB9FF-E390-FEE6-60C9-BFDB12B4C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81" y="914399"/>
            <a:ext cx="10238341" cy="543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048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356110-DF96-E73C-C0E9-9C403594F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096" y="2061851"/>
            <a:ext cx="8913808" cy="273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782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A28ED4-98AB-055D-0C1E-6D8BBA7CC0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25" y="379337"/>
            <a:ext cx="8286750" cy="609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741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404463-02A8-3EC2-2991-BCF402210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14" y="452438"/>
            <a:ext cx="7218516" cy="588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639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FB0CBDC-37D9-EB0A-FEFA-8436C7F89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775" y="466725"/>
            <a:ext cx="741045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869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196304-B5BD-BBD1-77AF-F159D66C3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08" y="544374"/>
            <a:ext cx="4476750" cy="5000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52F7F0-F5A6-7E8F-1AE9-B4D308FC4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092" y="1571211"/>
            <a:ext cx="47625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258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7F2166-B12F-7738-2252-09DC74C1B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774" y="0"/>
            <a:ext cx="48504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246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14FE7F-430A-5FE0-6A9A-25B5042DC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45" y="933449"/>
            <a:ext cx="11724510" cy="457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582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A8ADE3-011D-13DA-609A-D9DA33EE69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224" y="224665"/>
            <a:ext cx="5217837" cy="683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252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6835AD-85DC-B864-F6EA-98AE90934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30" y="574103"/>
            <a:ext cx="10323444" cy="589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898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488654E-C7B7-D81C-8672-E5BE72603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40" y="1290015"/>
            <a:ext cx="11480119" cy="427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543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BFD0D7-AB42-AF9E-8BE0-A574487CA0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76" y="1221399"/>
            <a:ext cx="9654972" cy="464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890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0861B8-53FE-49FB-6C5D-C3B4B38556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4" y="1381125"/>
            <a:ext cx="12137146" cy="308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618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792F87-D1E5-4776-EF7F-0945FF9E2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590" y="371474"/>
            <a:ext cx="8736288" cy="619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852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BBB395-9299-0231-F1E9-6200125D9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348" y="371474"/>
            <a:ext cx="6985139" cy="636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13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</Words>
  <Application>Microsoft Office PowerPoint</Application>
  <PresentationFormat>Widescreen</PresentationFormat>
  <Paragraphs>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JU Admission Portal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 Admission Portal</dc:title>
  <dc:creator>Emon Ikram</dc:creator>
  <cp:lastModifiedBy>Emon Ikram</cp:lastModifiedBy>
  <cp:revision>1</cp:revision>
  <dcterms:created xsi:type="dcterms:W3CDTF">2022-12-13T16:57:01Z</dcterms:created>
  <dcterms:modified xsi:type="dcterms:W3CDTF">2022-12-13T17:01:27Z</dcterms:modified>
</cp:coreProperties>
</file>