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swal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l/VPcq5uIrXpc8Kr/oxSmHNz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7680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01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8900">
              <a:srgbClr val="F7F7F7"/>
            </a:gs>
            <a:gs pos="100000">
              <a:srgbClr val="E1E5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78799" y="826092"/>
            <a:ext cx="10437235" cy="5201377"/>
          </a:xfrm>
          <a:custGeom>
            <a:avLst/>
            <a:gdLst/>
            <a:ahLst/>
            <a:cxnLst/>
            <a:rect l="l" t="t" r="r" b="b"/>
            <a:pathLst>
              <a:path w="7526906" h="3751020" extrusionOk="0">
                <a:moveTo>
                  <a:pt x="1342400" y="0"/>
                </a:moveTo>
                <a:cubicBezTo>
                  <a:pt x="1713093" y="0"/>
                  <a:pt x="2048694" y="123049"/>
                  <a:pt x="2291620" y="321991"/>
                </a:cubicBezTo>
                <a:lnTo>
                  <a:pt x="2427782" y="457140"/>
                </a:lnTo>
                <a:lnTo>
                  <a:pt x="2452392" y="432713"/>
                </a:lnTo>
                <a:cubicBezTo>
                  <a:pt x="2695319" y="233771"/>
                  <a:pt x="3030918" y="110722"/>
                  <a:pt x="3401612" y="110722"/>
                </a:cubicBezTo>
                <a:cubicBezTo>
                  <a:pt x="3725969" y="110722"/>
                  <a:pt x="4023457" y="204931"/>
                  <a:pt x="4255503" y="361759"/>
                </a:cubicBezTo>
                <a:lnTo>
                  <a:pt x="4295440" y="391485"/>
                </a:lnTo>
                <a:lnTo>
                  <a:pt x="4341334" y="357325"/>
                </a:lnTo>
                <a:cubicBezTo>
                  <a:pt x="4573380" y="200497"/>
                  <a:pt x="4870868" y="106288"/>
                  <a:pt x="5195225" y="106288"/>
                </a:cubicBezTo>
                <a:cubicBezTo>
                  <a:pt x="5936612" y="106288"/>
                  <a:pt x="6537625" y="598482"/>
                  <a:pt x="6537625" y="1205635"/>
                </a:cubicBezTo>
                <a:lnTo>
                  <a:pt x="6537376" y="1209683"/>
                </a:lnTo>
                <a:lnTo>
                  <a:pt x="6583695" y="1219437"/>
                </a:lnTo>
                <a:cubicBezTo>
                  <a:pt x="7130143" y="1358626"/>
                  <a:pt x="7526906" y="1776047"/>
                  <a:pt x="7526906" y="2269359"/>
                </a:cubicBezTo>
                <a:cubicBezTo>
                  <a:pt x="7526906" y="2876512"/>
                  <a:pt x="6925893" y="3368706"/>
                  <a:pt x="6184506" y="3368706"/>
                </a:cubicBezTo>
                <a:cubicBezTo>
                  <a:pt x="5952823" y="3368706"/>
                  <a:pt x="5734848" y="3320640"/>
                  <a:pt x="5544639" y="3236021"/>
                </a:cubicBezTo>
                <a:lnTo>
                  <a:pt x="5531364" y="3229417"/>
                </a:lnTo>
                <a:lnTo>
                  <a:pt x="5506899" y="3266329"/>
                </a:lnTo>
                <a:cubicBezTo>
                  <a:pt x="5265660" y="3558757"/>
                  <a:pt x="4857127" y="3751020"/>
                  <a:pt x="4393760" y="3751020"/>
                </a:cubicBezTo>
                <a:cubicBezTo>
                  <a:pt x="3930393" y="3751020"/>
                  <a:pt x="3521860" y="3558757"/>
                  <a:pt x="3280621" y="3266329"/>
                </a:cubicBezTo>
                <a:lnTo>
                  <a:pt x="3221683" y="3177405"/>
                </a:lnTo>
                <a:lnTo>
                  <a:pt x="3211687" y="3187327"/>
                </a:lnTo>
                <a:cubicBezTo>
                  <a:pt x="2968760" y="3386270"/>
                  <a:pt x="2633160" y="3509318"/>
                  <a:pt x="2262467" y="3509318"/>
                </a:cubicBezTo>
                <a:cubicBezTo>
                  <a:pt x="1521080" y="3509318"/>
                  <a:pt x="920067" y="3017124"/>
                  <a:pt x="920067" y="2409971"/>
                </a:cubicBezTo>
                <a:cubicBezTo>
                  <a:pt x="920067" y="2334077"/>
                  <a:pt x="929458" y="2259979"/>
                  <a:pt x="947340" y="2188414"/>
                </a:cubicBezTo>
                <a:lnTo>
                  <a:pt x="960776" y="2152968"/>
                </a:lnTo>
                <a:lnTo>
                  <a:pt x="943212" y="2149270"/>
                </a:lnTo>
                <a:cubicBezTo>
                  <a:pt x="396763" y="2010080"/>
                  <a:pt x="0" y="1592659"/>
                  <a:pt x="0" y="1099347"/>
                </a:cubicBezTo>
                <a:cubicBezTo>
                  <a:pt x="0" y="492194"/>
                  <a:pt x="601013" y="0"/>
                  <a:pt x="1342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081139" y="1776266"/>
            <a:ext cx="4029722" cy="4029722"/>
          </a:xfrm>
          <a:prstGeom prst="donut">
            <a:avLst>
              <a:gd name="adj" fmla="val 25000"/>
            </a:avLst>
          </a:prstGeom>
          <a:solidFill>
            <a:schemeClr val="dk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260273" y="1593273"/>
            <a:ext cx="3671455" cy="3671455"/>
          </a:xfrm>
          <a:prstGeom prst="donut">
            <a:avLst>
              <a:gd name="adj" fmla="val 25000"/>
            </a:avLst>
          </a:prstGeom>
          <a:solidFill>
            <a:srgbClr val="192D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60273" y="1588839"/>
            <a:ext cx="3675888" cy="3675888"/>
          </a:xfrm>
          <a:prstGeom prst="blockArc">
            <a:avLst>
              <a:gd name="adj1" fmla="val 17269715"/>
              <a:gd name="adj2" fmla="val 19721092"/>
              <a:gd name="adj3" fmla="val 26045"/>
            </a:avLst>
          </a:prstGeom>
          <a:solidFill>
            <a:srgbClr val="008B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4117421">
            <a:off x="4258056" y="1591056"/>
            <a:ext cx="3675888" cy="3675888"/>
          </a:xfrm>
          <a:prstGeom prst="blockArc">
            <a:avLst>
              <a:gd name="adj1" fmla="val 15385224"/>
              <a:gd name="adj2" fmla="val 20309795"/>
              <a:gd name="adj3" fmla="val 2504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9041826">
            <a:off x="4258056" y="1591056"/>
            <a:ext cx="3675888" cy="3675888"/>
          </a:xfrm>
          <a:prstGeom prst="blockArc">
            <a:avLst>
              <a:gd name="adj1" fmla="val 15204090"/>
              <a:gd name="adj2" fmla="val 17197163"/>
              <a:gd name="adj3" fmla="val 24481"/>
            </a:avLst>
          </a:prstGeom>
          <a:solidFill>
            <a:srgbClr val="EF4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930715" y="2904147"/>
            <a:ext cx="2670313" cy="1072767"/>
            <a:chOff x="1930715" y="2904147"/>
            <a:chExt cx="2670313" cy="1072767"/>
          </a:xfrm>
        </p:grpSpPr>
        <p:sp>
          <p:nvSpPr>
            <p:cNvPr id="91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482447" y="2904147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r>
                <a:rPr lang="en-US" sz="3600" b="1" i="0" u="none" strike="noStrike" cap="none" dirty="0" smtClean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 dirty="0"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2258248" y="2904147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Oswald"/>
                  <a:sym typeface="Oswald"/>
                </a:rPr>
                <a:t>MATH</a:t>
              </a:r>
              <a:endParaRPr dirty="0"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930715" y="3213508"/>
              <a:ext cx="1654629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In the exam, </a:t>
              </a:r>
              <a:r>
                <a:rPr lang="en-US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Math </a:t>
              </a:r>
              <a:r>
                <a:rPr lang="en-US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has </a:t>
              </a:r>
              <a:r>
                <a:rPr lang="en-US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22 marks</a:t>
              </a:r>
              <a:r>
                <a:rPr lang="en-US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.. </a:t>
              </a:r>
              <a:endParaRPr lang="en-US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6180594" y="1511075"/>
            <a:ext cx="3428774" cy="1207927"/>
            <a:chOff x="6266111" y="1472387"/>
            <a:chExt cx="3428774" cy="1207927"/>
          </a:xfrm>
        </p:grpSpPr>
        <p:sp>
          <p:nvSpPr>
            <p:cNvPr id="98" name="Google Shape;98;p1"/>
            <p:cNvSpPr/>
            <p:nvPr/>
          </p:nvSpPr>
          <p:spPr>
            <a:xfrm>
              <a:off x="6266111" y="2077221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008BC2">
                    <a:alpha val="0"/>
                  </a:srgbClr>
                </a:gs>
                <a:gs pos="100000">
                  <a:srgbClr val="008BC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99;p1"/>
            <p:cNvGrpSpPr/>
            <p:nvPr/>
          </p:nvGrpSpPr>
          <p:grpSpPr>
            <a:xfrm>
              <a:off x="6824731" y="1472387"/>
              <a:ext cx="2870154" cy="1207927"/>
              <a:chOff x="6824731" y="1472387"/>
              <a:chExt cx="2870154" cy="1207927"/>
            </a:xfrm>
          </p:grpSpPr>
          <p:sp>
            <p:nvSpPr>
              <p:cNvPr id="100" name="Google Shape;100;p1"/>
              <p:cNvSpPr/>
              <p:nvPr/>
            </p:nvSpPr>
            <p:spPr>
              <a:xfrm rot="10800000">
                <a:off x="6824731" y="1778636"/>
                <a:ext cx="1103272" cy="417185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rgbClr val="BFBFBF"/>
                  </a:gs>
                  <a:gs pos="33000">
                    <a:schemeClr val="lt1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8395008" y="1632330"/>
                <a:ext cx="1025829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solidFill>
                      <a:schemeClr val="dk1"/>
                    </a:solidFill>
                    <a:latin typeface="Oswald"/>
                    <a:sym typeface="Oswald"/>
                  </a:rPr>
                  <a:t>E</a:t>
                </a:r>
                <a:r>
                  <a:rPr lang="en-GB" sz="1800" dirty="0" smtClean="0">
                    <a:solidFill>
                      <a:schemeClr val="dk1"/>
                    </a:solidFill>
                    <a:latin typeface="Oswald"/>
                    <a:sym typeface="Oswald"/>
                  </a:rPr>
                  <a:t>NGLISH</a:t>
                </a:r>
                <a:endParaRPr dirty="0"/>
              </a:p>
            </p:txBody>
          </p:sp>
          <p:sp>
            <p:nvSpPr>
              <p:cNvPr id="102" name="Google Shape;102;p1"/>
              <p:cNvSpPr txBox="1"/>
              <p:nvPr/>
            </p:nvSpPr>
            <p:spPr>
              <a:xfrm>
                <a:off x="8040256" y="1941691"/>
                <a:ext cx="1654629" cy="738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 </a:t>
                </a:r>
                <a:r>
                  <a:rPr lang="en-US" dirty="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exam, </a:t>
                </a:r>
                <a:r>
                  <a:rPr lang="en-US" dirty="0" smtClean="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English </a:t>
                </a:r>
                <a:r>
                  <a:rPr lang="en-US" dirty="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has </a:t>
                </a:r>
                <a:r>
                  <a:rPr lang="en-US" dirty="0" smtClean="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 </a:t>
                </a:r>
                <a:r>
                  <a:rPr lang="en-US" dirty="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marks.. </a:t>
                </a:r>
                <a:endParaRPr lang="en-US"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103;p1"/>
              <p:cNvSpPr txBox="1"/>
              <p:nvPr/>
            </p:nvSpPr>
            <p:spPr>
              <a:xfrm>
                <a:off x="7117809" y="1472387"/>
                <a:ext cx="77339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 dirty="0" smtClean="0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rPr>
                  <a:t>03</a:t>
                </a:r>
                <a:endParaRPr dirty="0"/>
              </a:p>
            </p:txBody>
          </p:sp>
          <p:sp>
            <p:nvSpPr>
              <p:cNvPr id="104" name="Google Shape;104;p1"/>
              <p:cNvSpPr txBox="1"/>
              <p:nvPr/>
            </p:nvSpPr>
            <p:spPr>
              <a:xfrm>
                <a:off x="7618365" y="1665544"/>
                <a:ext cx="572495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05" name="Google Shape;105;p1"/>
          <p:cNvGrpSpPr/>
          <p:nvPr/>
        </p:nvGrpSpPr>
        <p:grpSpPr>
          <a:xfrm>
            <a:off x="7142050" y="2932229"/>
            <a:ext cx="3259941" cy="1152033"/>
            <a:chOff x="7142050" y="2932229"/>
            <a:chExt cx="3259941" cy="1152033"/>
          </a:xfrm>
        </p:grpSpPr>
        <p:sp>
          <p:nvSpPr>
            <p:cNvPr id="106" name="Google Shape;106;p1"/>
            <p:cNvSpPr/>
            <p:nvPr/>
          </p:nvSpPr>
          <p:spPr>
            <a:xfrm>
              <a:off x="7142050" y="3477849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FDC00F">
                    <a:alpha val="0"/>
                  </a:srgbClr>
                </a:gs>
                <a:gs pos="100000">
                  <a:srgbClr val="FDC00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rot="10800000">
              <a:off x="7655156" y="3218189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9074895" y="3128611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Oswald"/>
                  <a:sym typeface="Oswald"/>
                </a:rPr>
                <a:t>PHYSICS</a:t>
              </a:r>
              <a:endParaRPr dirty="0"/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8747362" y="3437972"/>
              <a:ext cx="1654629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In </a:t>
              </a:r>
              <a:r>
                <a:rPr lang="en-US" sz="12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the exam, </a:t>
              </a:r>
              <a:r>
                <a:rPr lang="en-US" sz="1200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Physics </a:t>
              </a:r>
              <a:r>
                <a:rPr lang="en-US" sz="12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has </a:t>
              </a:r>
              <a:r>
                <a:rPr lang="en-US" sz="1200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22 </a:t>
              </a:r>
              <a:r>
                <a:rPr lang="en-US" sz="12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marks.. </a:t>
              </a:r>
              <a:endParaRPr lang="en-US" sz="12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dirty="0"/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7894981" y="2932229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r>
                <a:rPr lang="en-US" sz="3600" b="1" dirty="0" smtClean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 dirty="0"/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8395537" y="3125386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5997417" y="4552000"/>
            <a:ext cx="3144217" cy="1352322"/>
            <a:chOff x="5997417" y="4552000"/>
            <a:chExt cx="3144217" cy="1352322"/>
          </a:xfrm>
        </p:grpSpPr>
        <p:sp>
          <p:nvSpPr>
            <p:cNvPr id="113" name="Google Shape;113;p1"/>
            <p:cNvSpPr/>
            <p:nvPr/>
          </p:nvSpPr>
          <p:spPr>
            <a:xfrm>
              <a:off x="5997417" y="5080195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9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 rot="10800000">
              <a:off x="6718056" y="4874841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7814538" y="4856338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Oswald"/>
                  <a:sym typeface="Oswald"/>
                </a:rPr>
                <a:t>BANGLA</a:t>
              </a:r>
              <a:endParaRPr dirty="0"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7487005" y="5165699"/>
              <a:ext cx="1654629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In the exam, Physics has 22 marks.. </a:t>
              </a:r>
              <a:endParaRPr lang="en-US" dirty="0"/>
            </a:p>
            <a:p>
              <a:pPr algn="ctr"/>
              <a:endParaRPr dirty="0"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6896873" y="4552000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 smtClean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03</a:t>
              </a:r>
              <a:endParaRPr dirty="0"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7397429" y="4745157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0" y="129695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>
                <a:solidFill>
                  <a:srgbClr val="A5A5A5"/>
                </a:solidFill>
                <a:latin typeface="Oswald"/>
                <a:sym typeface="Oswald"/>
              </a:rPr>
              <a:t>A unit</a:t>
            </a:r>
            <a:endParaRPr dirty="0"/>
          </a:p>
        </p:txBody>
      </p:sp>
      <p:sp>
        <p:nvSpPr>
          <p:cNvPr id="38" name="Google Shape;89;p1"/>
          <p:cNvSpPr/>
          <p:nvPr/>
        </p:nvSpPr>
        <p:spPr>
          <a:xfrm rot="19779521">
            <a:off x="4258056" y="1577623"/>
            <a:ext cx="3675888" cy="3702755"/>
          </a:xfrm>
          <a:prstGeom prst="blockArc">
            <a:avLst>
              <a:gd name="adj1" fmla="val 14293506"/>
              <a:gd name="adj2" fmla="val 19099172"/>
              <a:gd name="adj3" fmla="val 2538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89;p1"/>
          <p:cNvSpPr/>
          <p:nvPr/>
        </p:nvSpPr>
        <p:spPr>
          <a:xfrm rot="11343163">
            <a:off x="4231179" y="1586435"/>
            <a:ext cx="3675888" cy="3702755"/>
          </a:xfrm>
          <a:prstGeom prst="blockArc">
            <a:avLst>
              <a:gd name="adj1" fmla="val 14773780"/>
              <a:gd name="adj2" fmla="val 19139043"/>
              <a:gd name="adj3" fmla="val 259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5822" y="1135214"/>
            <a:ext cx="110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GB" dirty="0"/>
          </a:p>
          <a:p>
            <a:endParaRPr lang="en-US" dirty="0"/>
          </a:p>
        </p:txBody>
      </p:sp>
      <p:grpSp>
        <p:nvGrpSpPr>
          <p:cNvPr id="70" name="Google Shape;90;p1"/>
          <p:cNvGrpSpPr/>
          <p:nvPr/>
        </p:nvGrpSpPr>
        <p:grpSpPr>
          <a:xfrm>
            <a:off x="3190372" y="942507"/>
            <a:ext cx="2678459" cy="1221901"/>
            <a:chOff x="1930715" y="2755013"/>
            <a:chExt cx="2678459" cy="1221901"/>
          </a:xfrm>
        </p:grpSpPr>
        <p:sp>
          <p:nvSpPr>
            <p:cNvPr id="71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3;p1"/>
            <p:cNvSpPr txBox="1"/>
            <p:nvPr/>
          </p:nvSpPr>
          <p:spPr>
            <a:xfrm>
              <a:off x="3656899" y="2755013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</a:t>
              </a:r>
              <a:r>
                <a:rPr lang="en-US" sz="3600" b="1" dirty="0" smtClean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8</a:t>
              </a:r>
              <a:endParaRPr dirty="0"/>
            </a:p>
          </p:txBody>
        </p:sp>
        <p:sp>
          <p:nvSpPr>
            <p:cNvPr id="74" name="Google Shape;94;p1"/>
            <p:cNvSpPr txBox="1"/>
            <p:nvPr/>
          </p:nvSpPr>
          <p:spPr>
            <a:xfrm>
              <a:off x="4036679" y="3113000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95;p1"/>
            <p:cNvSpPr txBox="1"/>
            <p:nvPr/>
          </p:nvSpPr>
          <p:spPr>
            <a:xfrm>
              <a:off x="2258248" y="2904147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Oswald"/>
                  <a:sym typeface="Oswald"/>
                </a:rPr>
                <a:t>ICT</a:t>
              </a:r>
              <a:endParaRPr dirty="0"/>
            </a:p>
          </p:txBody>
        </p:sp>
        <p:sp>
          <p:nvSpPr>
            <p:cNvPr id="76" name="Google Shape;96;p1"/>
            <p:cNvSpPr txBox="1"/>
            <p:nvPr/>
          </p:nvSpPr>
          <p:spPr>
            <a:xfrm>
              <a:off x="1930715" y="3213508"/>
              <a:ext cx="1654629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In the exam, </a:t>
              </a:r>
              <a:r>
                <a:rPr lang="en-US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ICT </a:t>
              </a:r>
              <a:r>
                <a:rPr lang="en-US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has </a:t>
              </a:r>
              <a:r>
                <a:rPr lang="en-US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08 marks</a:t>
              </a:r>
              <a:r>
                <a:rPr lang="en-US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.. </a:t>
              </a:r>
              <a:endParaRPr lang="en-US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" name="Google Shape;90;p1"/>
          <p:cNvGrpSpPr/>
          <p:nvPr/>
        </p:nvGrpSpPr>
        <p:grpSpPr>
          <a:xfrm>
            <a:off x="2234376" y="4536835"/>
            <a:ext cx="2884345" cy="1263428"/>
            <a:chOff x="1930715" y="2904147"/>
            <a:chExt cx="2884345" cy="1263428"/>
          </a:xfrm>
        </p:grpSpPr>
        <p:sp>
          <p:nvSpPr>
            <p:cNvPr id="78" name="Google Shape;91;p1"/>
            <p:cNvSpPr/>
            <p:nvPr/>
          </p:nvSpPr>
          <p:spPr>
            <a:xfrm>
              <a:off x="2659877" y="3511896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;p1"/>
            <p:cNvSpPr/>
            <p:nvPr/>
          </p:nvSpPr>
          <p:spPr>
            <a:xfrm rot="10800000">
              <a:off x="3489407" y="3218189"/>
              <a:ext cx="1325653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3;p1"/>
            <p:cNvSpPr txBox="1"/>
            <p:nvPr/>
          </p:nvSpPr>
          <p:spPr>
            <a:xfrm>
              <a:off x="3729016" y="2904147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r>
                <a:rPr lang="en-US" sz="3600" b="1" i="0" u="none" strike="noStrike" cap="none" dirty="0" smtClean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 dirty="0"/>
            </a:p>
          </p:txBody>
        </p:sp>
        <p:sp>
          <p:nvSpPr>
            <p:cNvPr id="81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95;p1"/>
            <p:cNvSpPr txBox="1"/>
            <p:nvPr/>
          </p:nvSpPr>
          <p:spPr>
            <a:xfrm>
              <a:off x="2258248" y="2904147"/>
              <a:ext cx="1247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Oswald"/>
                  <a:sym typeface="Oswald"/>
                </a:rPr>
                <a:t>CHEMISTRY</a:t>
              </a:r>
              <a:endParaRPr dirty="0"/>
            </a:p>
          </p:txBody>
        </p:sp>
        <p:sp>
          <p:nvSpPr>
            <p:cNvPr id="83" name="Google Shape;96;p1"/>
            <p:cNvSpPr txBox="1"/>
            <p:nvPr/>
          </p:nvSpPr>
          <p:spPr>
            <a:xfrm>
              <a:off x="1930715" y="3213508"/>
              <a:ext cx="1761798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US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In the exam, </a:t>
              </a:r>
              <a:r>
                <a:rPr lang="en-US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CHEMISTRY </a:t>
              </a:r>
              <a:r>
                <a:rPr lang="en-US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has </a:t>
              </a:r>
              <a:r>
                <a:rPr lang="en-US" dirty="0" smtClean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22 marks</a:t>
              </a:r>
              <a:r>
                <a:rPr lang="en-US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.. </a:t>
              </a:r>
              <a:endParaRPr lang="en-US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72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Oswald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Lenovo</cp:lastModifiedBy>
  <cp:revision>13</cp:revision>
  <dcterms:created xsi:type="dcterms:W3CDTF">2022-07-15T23:35:30Z</dcterms:created>
  <dcterms:modified xsi:type="dcterms:W3CDTF">2022-12-12T16:57:25Z</dcterms:modified>
</cp:coreProperties>
</file>