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A7691-061F-4556-8725-748E98761666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A9A2D9-6340-4E45-922E-DFAF8A75E012}">
      <dgm:prSet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GB" dirty="0" smtClean="0"/>
            <a:t>80</a:t>
          </a:r>
          <a:endParaRPr lang="en-US" dirty="0"/>
        </a:p>
      </dgm:t>
    </dgm:pt>
    <dgm:pt modelId="{EE91E3E3-875F-4DA2-A787-6C5F33F7756F}" type="parTrans" cxnId="{587B43CF-8372-4432-A399-D123599C925F}">
      <dgm:prSet/>
      <dgm:spPr/>
      <dgm:t>
        <a:bodyPr/>
        <a:lstStyle/>
        <a:p>
          <a:endParaRPr lang="en-US"/>
        </a:p>
      </dgm:t>
    </dgm:pt>
    <dgm:pt modelId="{3C296BA3-E7D7-437B-B408-FB59955A8069}" type="sibTrans" cxnId="{587B43CF-8372-4432-A399-D123599C925F}">
      <dgm:prSet/>
      <dgm:spPr/>
      <dgm:t>
        <a:bodyPr/>
        <a:lstStyle/>
        <a:p>
          <a:endParaRPr lang="en-US"/>
        </a:p>
      </dgm:t>
    </dgm:pt>
    <dgm:pt modelId="{326CCA78-223A-4B58-B0FF-1144E79B5A83}" type="pres">
      <dgm:prSet presAssocID="{FDBA7691-061F-4556-8725-748E9876166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D2586-A6AD-411C-A441-7B0D09B53E40}" type="pres">
      <dgm:prSet presAssocID="{CAA9A2D9-6340-4E45-922E-DFAF8A75E012}" presName="circ1TxSh" presStyleLbl="vennNode1" presStyleIdx="0" presStyleCnt="1" custLinFactNeighborX="-3459" custLinFactNeighborY="-2608"/>
      <dgm:spPr/>
      <dgm:t>
        <a:bodyPr/>
        <a:lstStyle/>
        <a:p>
          <a:endParaRPr lang="en-US"/>
        </a:p>
      </dgm:t>
    </dgm:pt>
  </dgm:ptLst>
  <dgm:cxnLst>
    <dgm:cxn modelId="{587B43CF-8372-4432-A399-D123599C925F}" srcId="{FDBA7691-061F-4556-8725-748E98761666}" destId="{CAA9A2D9-6340-4E45-922E-DFAF8A75E012}" srcOrd="0" destOrd="0" parTransId="{EE91E3E3-875F-4DA2-A787-6C5F33F7756F}" sibTransId="{3C296BA3-E7D7-437B-B408-FB59955A8069}"/>
    <dgm:cxn modelId="{2ED5801D-56AE-43B4-8E68-2F470F1BA84F}" type="presOf" srcId="{FDBA7691-061F-4556-8725-748E98761666}" destId="{326CCA78-223A-4B58-B0FF-1144E79B5A83}" srcOrd="0" destOrd="0" presId="urn:microsoft.com/office/officeart/2005/8/layout/venn1"/>
    <dgm:cxn modelId="{531C6182-97E3-4A1C-BE87-4044634DCBF3}" type="presOf" srcId="{CAA9A2D9-6340-4E45-922E-DFAF8A75E012}" destId="{DFDD2586-A6AD-411C-A441-7B0D09B53E40}" srcOrd="0" destOrd="0" presId="urn:microsoft.com/office/officeart/2005/8/layout/venn1"/>
    <dgm:cxn modelId="{CFE6C155-4026-422A-B009-3DA9FB2B59CA}" type="presParOf" srcId="{326CCA78-223A-4B58-B0FF-1144E79B5A83}" destId="{DFDD2586-A6AD-411C-A441-7B0D09B53E4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A7691-061F-4556-8725-748E98761666}" type="doc">
      <dgm:prSet loTypeId="urn:microsoft.com/office/officeart/2005/8/layout/venn1" loCatId="relationship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A9A2D9-6340-4E45-922E-DFAF8A75E012}">
      <dgm:prSet/>
      <dgm:spPr>
        <a:solidFill>
          <a:srgbClr val="FF0000"/>
        </a:solidFill>
        <a:ln>
          <a:noFill/>
        </a:ln>
        <a:effectLst>
          <a:glow rad="63500">
            <a:schemeClr val="accent4">
              <a:satMod val="175000"/>
              <a:alpha val="40000"/>
            </a:schemeClr>
          </a:glow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GB" dirty="0" smtClean="0"/>
            <a:t>0.20</a:t>
          </a:r>
          <a:endParaRPr lang="en-US" dirty="0"/>
        </a:p>
      </dgm:t>
    </dgm:pt>
    <dgm:pt modelId="{EE91E3E3-875F-4DA2-A787-6C5F33F7756F}" type="parTrans" cxnId="{587B43CF-8372-4432-A399-D123599C925F}">
      <dgm:prSet/>
      <dgm:spPr/>
      <dgm:t>
        <a:bodyPr/>
        <a:lstStyle/>
        <a:p>
          <a:endParaRPr lang="en-US"/>
        </a:p>
      </dgm:t>
    </dgm:pt>
    <dgm:pt modelId="{3C296BA3-E7D7-437B-B408-FB59955A8069}" type="sibTrans" cxnId="{587B43CF-8372-4432-A399-D123599C925F}">
      <dgm:prSet/>
      <dgm:spPr/>
      <dgm:t>
        <a:bodyPr/>
        <a:lstStyle/>
        <a:p>
          <a:endParaRPr lang="en-US"/>
        </a:p>
      </dgm:t>
    </dgm:pt>
    <dgm:pt modelId="{326CCA78-223A-4B58-B0FF-1144E79B5A83}" type="pres">
      <dgm:prSet presAssocID="{FDBA7691-061F-4556-8725-748E9876166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DD2586-A6AD-411C-A441-7B0D09B53E40}" type="pres">
      <dgm:prSet presAssocID="{CAA9A2D9-6340-4E45-922E-DFAF8A75E012}" presName="circ1TxSh" presStyleLbl="vennNode1" presStyleIdx="0" presStyleCnt="1" custLinFactNeighborX="-24326" custLinFactNeighborY="-10434"/>
      <dgm:spPr/>
      <dgm:t>
        <a:bodyPr/>
        <a:lstStyle/>
        <a:p>
          <a:endParaRPr lang="en-US"/>
        </a:p>
      </dgm:t>
    </dgm:pt>
  </dgm:ptLst>
  <dgm:cxnLst>
    <dgm:cxn modelId="{587B43CF-8372-4432-A399-D123599C925F}" srcId="{FDBA7691-061F-4556-8725-748E98761666}" destId="{CAA9A2D9-6340-4E45-922E-DFAF8A75E012}" srcOrd="0" destOrd="0" parTransId="{EE91E3E3-875F-4DA2-A787-6C5F33F7756F}" sibTransId="{3C296BA3-E7D7-437B-B408-FB59955A8069}"/>
    <dgm:cxn modelId="{2ED5801D-56AE-43B4-8E68-2F470F1BA84F}" type="presOf" srcId="{FDBA7691-061F-4556-8725-748E98761666}" destId="{326CCA78-223A-4B58-B0FF-1144E79B5A83}" srcOrd="0" destOrd="0" presId="urn:microsoft.com/office/officeart/2005/8/layout/venn1"/>
    <dgm:cxn modelId="{531C6182-97E3-4A1C-BE87-4044634DCBF3}" type="presOf" srcId="{CAA9A2D9-6340-4E45-922E-DFAF8A75E012}" destId="{DFDD2586-A6AD-411C-A441-7B0D09B53E40}" srcOrd="0" destOrd="0" presId="urn:microsoft.com/office/officeart/2005/8/layout/venn1"/>
    <dgm:cxn modelId="{CFE6C155-4026-422A-B009-3DA9FB2B59CA}" type="presParOf" srcId="{326CCA78-223A-4B58-B0FF-1144E79B5A83}" destId="{DFDD2586-A6AD-411C-A441-7B0D09B53E4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D2586-A6AD-411C-A441-7B0D09B53E40}">
      <dsp:nvSpPr>
        <dsp:cNvPr id="0" name=""/>
        <dsp:cNvSpPr/>
      </dsp:nvSpPr>
      <dsp:spPr>
        <a:xfrm>
          <a:off x="395786" y="0"/>
          <a:ext cx="1569660" cy="156966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80</a:t>
          </a:r>
          <a:endParaRPr lang="en-US" sz="6500" kern="1200" dirty="0"/>
        </a:p>
      </dsp:txBody>
      <dsp:txXfrm>
        <a:off x="625657" y="229871"/>
        <a:ext cx="1109918" cy="110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D2586-A6AD-411C-A441-7B0D09B53E40}">
      <dsp:nvSpPr>
        <dsp:cNvPr id="0" name=""/>
        <dsp:cNvSpPr/>
      </dsp:nvSpPr>
      <dsp:spPr>
        <a:xfrm>
          <a:off x="68245" y="0"/>
          <a:ext cx="1569660" cy="1569660"/>
        </a:xfrm>
        <a:prstGeom prst="ellipse">
          <a:avLst/>
        </a:prstGeom>
        <a:solidFill>
          <a:srgbClr val="FF0000"/>
        </a:solidFill>
        <a:ln>
          <a:noFill/>
        </a:ln>
        <a:effectLst>
          <a:glow rad="63500">
            <a:schemeClr val="accent4">
              <a:satMod val="175000"/>
              <a:alpha val="40000"/>
            </a:schemeClr>
          </a:glow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900" kern="1200" dirty="0" smtClean="0"/>
            <a:t>0.20</a:t>
          </a:r>
          <a:endParaRPr lang="en-US" sz="4900" kern="1200" dirty="0"/>
        </a:p>
      </dsp:txBody>
      <dsp:txXfrm>
        <a:off x="298116" y="229871"/>
        <a:ext cx="1109918" cy="1109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329583-9A71-4901-AD74-1E41F8782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E54606-6B2B-408F-9E83-53CFE451C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DF526B-5DD5-48D2-BDDB-D0389C58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3A521B-4217-4715-B6F6-69A87121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9C4096-9D5D-4182-BA06-3BE71DB6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66A41-440A-43D8-BE89-A444B36C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A5259D-54E6-4B14-9777-ACF22EADC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9A0AA9-339E-46E7-A710-71223566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4A4BAA-F487-46B0-AF9B-05ED14A3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A1DE9E-5012-4FCA-BBF9-CCBA8CF9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9C272D-AAEE-4824-8611-3CE42F6F5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FB4BC4-F120-4B29-8BE9-5CBC695F1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8F1307-BFEA-4642-AA02-B976BB27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D9ABED-D67B-4710-9253-42A8D560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5E7D27-D1DF-4E29-AE84-6DB0E267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E96BE6-267E-4593-AA53-E9E4CD95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8FA70C-94BD-462A-8E0C-EADB7BD8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AF0F14-DBAF-4566-AB24-E357EE41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DCD25A-8D55-4A75-AC39-2809F33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07E556-0D0C-4B8A-AD37-F5F5A4E3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EBE31-F4A6-406B-AB39-EBA78142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6BE391-6FEF-40FC-88C6-C2976FCC4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F1DA6A-EA02-4DEE-B26F-58044F6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FA7D34-5305-435D-B197-7D393902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5AA4ED-D357-46D6-AE39-EE5D9616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A9EC3-5999-4D01-90D1-8267EDBF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CE71E2-B0AC-4083-9938-54620B97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CEA390-66BB-4B8A-92DE-8852F5F2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A68C2-AD06-4322-8941-88D65FD2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7F2E8A-0823-4EDE-8738-1A17885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216B224-A629-482E-81EB-BC942B5E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85B9A-EBF5-40E6-9643-69B24876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C8B813-A49C-4D2A-B441-F08BFD2B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0C5014-2A4A-45F2-944B-399F2D84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4D0D15-363D-476A-8CCC-72C54616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53E3E5E-06DF-4095-819D-D0EB028F7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FDE0647-54AE-4F9C-A5D1-DF121F40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69312C-67E1-4477-B414-8E374853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EBE770-4287-4D70-9693-EF0DA0D1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5772A-6AE1-46A2-9BE9-A22809F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D2CE24E-04EB-4C21-B159-648D7C4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4E0A588-1D93-43FF-998F-488839D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9B6D9A-3B93-4086-83E5-48DFC23F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6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F76775D-0065-48CB-8BD1-A1F2C9C9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1D9A6A-FCE9-4A30-B94B-ABAC011E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7EB5265-5153-45B2-B63C-49C6A17F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CCCEC-D582-4A06-B5AC-6E4E5E01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5522BE-6D17-4738-88B1-E480A4A0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F6B3BA-8105-400D-9DB5-4B2520E7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CDCC0C-AFB8-4063-AF00-FF170E55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E659F7-420C-4EE1-991A-6EDBDD54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A6F133-FE2E-4933-80F5-C379EDAE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0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F5BD96-FE44-4CCA-901C-DAA6F19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DDE26E6-6DF0-4B63-97D0-37C6EE91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D2B1373-F45D-490A-99F7-24E7E7B58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2BDFDC5-0941-44A6-9F81-CB1DA819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250CECE-854F-4C4A-8B82-959F628C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7F3D8C-5121-4207-B7D5-B5921E40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7BB52DD-8333-46FF-B2AC-065AC5AD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2E1812-C888-43AB-BB94-9EF26483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2C726-D888-430C-B5F4-1E366A591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D9B6-D4D9-4E42-900E-74ADD7C45BE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F71E06-F1ED-4BDD-9B36-FC44F12D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320ECF-464B-4B72-973B-672DD94B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9E3D-FFC9-4F67-8C35-F150269E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A6D8C4-6339-4CC2-80BC-FCEC28C9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36" y="951808"/>
            <a:ext cx="4764071" cy="47640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CEF79E-4835-49DF-ABB6-3305A47CD02A}"/>
              </a:ext>
            </a:extLst>
          </p:cNvPr>
          <p:cNvSpPr/>
          <p:nvPr/>
        </p:nvSpPr>
        <p:spPr>
          <a:xfrm>
            <a:off x="373555" y="2052067"/>
            <a:ext cx="5647310" cy="193899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Examination Process</a:t>
            </a:r>
            <a:endParaRPr lang="en-US" sz="6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1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E4426B-A07C-49D4-A26F-3EC8EC7B1DAD}"/>
              </a:ext>
            </a:extLst>
          </p:cNvPr>
          <p:cNvSpPr/>
          <p:nvPr/>
        </p:nvSpPr>
        <p:spPr>
          <a:xfrm>
            <a:off x="2399250" y="2058554"/>
            <a:ext cx="8579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800" b="1" dirty="0" smtClean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  </a:t>
            </a:r>
            <a:endParaRPr lang="en-US" sz="4800" b="1" cap="none" spc="0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C313E50E-8135-40F8-8531-398C65816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298359"/>
              </p:ext>
            </p:extLst>
          </p:nvPr>
        </p:nvGraphicFramePr>
        <p:xfrm>
          <a:off x="2023622" y="3282013"/>
          <a:ext cx="2469822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82A7DD9-D6C9-4F41-AC28-4E7CB1432B12}"/>
              </a:ext>
            </a:extLst>
          </p:cNvPr>
          <p:cNvSpPr/>
          <p:nvPr/>
        </p:nvSpPr>
        <p:spPr>
          <a:xfrm>
            <a:off x="1774210" y="2058555"/>
            <a:ext cx="85819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800" b="1" dirty="0" smtClean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               </a:t>
            </a:r>
            <a:endParaRPr lang="en-US" sz="4800" b="1" cap="none" spc="0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="" xmlns:a16="http://schemas.microsoft.com/office/drawing/2014/main" id="{C35C522A-39ED-40CB-BD31-2FB2DD1AD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631775"/>
              </p:ext>
            </p:extLst>
          </p:nvPr>
        </p:nvGraphicFramePr>
        <p:xfrm>
          <a:off x="7377930" y="3338739"/>
          <a:ext cx="2469822" cy="1569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3391" y="2210937"/>
            <a:ext cx="34938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n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Full marks</a:t>
            </a:r>
            <a:endParaRPr lang="en-US" sz="4400" b="1" dirty="0">
              <a:ln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2436" y="2210937"/>
            <a:ext cx="38623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Kalpurush" panose="02000600000000000000" pitchFamily="2" charset="0"/>
                <a:cs typeface="Kalpurush" panose="02000600000000000000" pitchFamily="2" charset="0"/>
              </a:rPr>
              <a:t>Negative marks</a:t>
            </a:r>
            <a:endParaRPr lang="en-US" sz="4400" b="1" dirty="0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331" y="832513"/>
            <a:ext cx="10645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solidFill>
                  <a:schemeClr val="accent6">
                    <a:lumMod val="50000"/>
                  </a:schemeClr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Passing marks</a:t>
            </a:r>
          </a:p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960960" y="1940509"/>
            <a:ext cx="2169995" cy="2238233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8506" y="2459461"/>
            <a:ext cx="15149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6">
                    <a:lumMod val="50000"/>
                  </a:schemeClr>
                </a:solidFill>
              </a:rPr>
              <a:t>27</a:t>
            </a:r>
            <a:endParaRPr lang="en-US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9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Arban Hossain</dc:creator>
  <cp:lastModifiedBy>Lenovo</cp:lastModifiedBy>
  <cp:revision>10</cp:revision>
  <dcterms:created xsi:type="dcterms:W3CDTF">2022-12-14T04:20:49Z</dcterms:created>
  <dcterms:modified xsi:type="dcterms:W3CDTF">2022-12-14T14:57:52Z</dcterms:modified>
</cp:coreProperties>
</file>