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877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1768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2849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4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9344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9728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4225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184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989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65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7156"/>
            <a:ext cx="3875627" cy="24003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16322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6393" y="4677156"/>
            <a:ext cx="3827797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50780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305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6655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Comparing the total Revenue of Real Estate for year one and year two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475767" y="1105786"/>
            <a:ext cx="3530009" cy="367886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bar graph shows the total revenue of all the real estate sub-industries for years one and two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mean for Year one is around $1.2 billion, and the median was $1.8 billion, while the mean for Year two is around $2.4 billion, and the median is around $2.1 billion. This shows a slightly right-skewed distribution in both years, with an average growth of about  $1.2 billion for year two.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REITs sub-industry contributes to over 70% of real estate's total revenue, indicating an outlier in the distribution. The standard deviation is also slightly higher in Year two with $1.9 billion vs. Year one with $1.7 billion, which means the variability and growth in Year two than in Year one.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66EFD-A473-E1AF-99CB-B2032495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4" y="1515139"/>
            <a:ext cx="5165378" cy="2581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342</TotalTime>
  <Words>152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Arial</vt:lpstr>
      <vt:lpstr>Gill Sans MT</vt:lpstr>
      <vt:lpstr>Parcel</vt:lpstr>
      <vt:lpstr>Comparing the total Revenue of Real Estate for year one and year two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total Revenue of Real Estate for year one and year two</dc:title>
  <dc:creator>ikram abukar</dc:creator>
  <cp:lastModifiedBy>ikram abukar</cp:lastModifiedBy>
  <cp:revision>2</cp:revision>
  <dcterms:created xsi:type="dcterms:W3CDTF">2022-12-12T15:49:34Z</dcterms:created>
  <dcterms:modified xsi:type="dcterms:W3CDTF">2022-12-14T16:09:37Z</dcterms:modified>
</cp:coreProperties>
</file>