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2" r:id="rId1"/>
  </p:sldMasterIdLst>
  <p:sldIdLst>
    <p:sldId id="256" r:id="rId2"/>
    <p:sldId id="267" r:id="rId3"/>
    <p:sldId id="272" r:id="rId4"/>
    <p:sldId id="274" r:id="rId5"/>
    <p:sldId id="258" r:id="rId6"/>
    <p:sldId id="257" r:id="rId7"/>
    <p:sldId id="259" r:id="rId8"/>
    <p:sldId id="263" r:id="rId9"/>
    <p:sldId id="260" r:id="rId10"/>
    <p:sldId id="261" r:id="rId11"/>
    <p:sldId id="262" r:id="rId12"/>
    <p:sldId id="264" r:id="rId13"/>
    <p:sldId id="265" r:id="rId14"/>
    <p:sldId id="266" r:id="rId15"/>
    <p:sldId id="268" r:id="rId16"/>
    <p:sldId id="269" r:id="rId17"/>
    <p:sldId id="270" r:id="rId18"/>
    <p:sldId id="271" r:id="rId19"/>
    <p:sldId id="27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016"/>
    <p:restoredTop sz="94650"/>
  </p:normalViewPr>
  <p:slideViewPr>
    <p:cSldViewPr snapToGrid="0" snapToObjects="1">
      <p:cViewPr varScale="1">
        <p:scale>
          <a:sx n="86" d="100"/>
          <a:sy n="86" d="100"/>
        </p:scale>
        <p:origin x="240" y="9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DD129-A8C2-419E-B641-6CC90F50732D}"/>
              </a:ext>
            </a:extLst>
          </p:cNvPr>
          <p:cNvSpPr>
            <a:spLocks noGrp="1"/>
          </p:cNvSpPr>
          <p:nvPr>
            <p:ph type="ctrTitle"/>
          </p:nvPr>
        </p:nvSpPr>
        <p:spPr>
          <a:xfrm>
            <a:off x="762000" y="1524000"/>
            <a:ext cx="10668000" cy="22860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B33C04-8A23-4499-A6EF-1D190F0FB38E}"/>
              </a:ext>
            </a:extLst>
          </p:cNvPr>
          <p:cNvSpPr>
            <a:spLocks noGrp="1"/>
          </p:cNvSpPr>
          <p:nvPr>
            <p:ph type="subTitle" idx="1"/>
          </p:nvPr>
        </p:nvSpPr>
        <p:spPr>
          <a:xfrm>
            <a:off x="762000" y="4571999"/>
            <a:ext cx="10668000" cy="15240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EFA99FB-5674-4BC5-949F-8D45EC167511}"/>
              </a:ext>
            </a:extLst>
          </p:cNvPr>
          <p:cNvSpPr>
            <a:spLocks noGrp="1"/>
          </p:cNvSpPr>
          <p:nvPr>
            <p:ph type="dt" sz="half" idx="10"/>
          </p:nvPr>
        </p:nvSpPr>
        <p:spPr/>
        <p:txBody>
          <a:bodyPr/>
          <a:lstStyle/>
          <a:p>
            <a:fld id="{76969C88-B244-455D-A017-012B25B1ACDD}" type="datetimeFigureOut">
              <a:rPr lang="en-US" smtClean="0"/>
              <a:t>6/14/22</a:t>
            </a:fld>
            <a:endParaRPr lang="en-US"/>
          </a:p>
        </p:txBody>
      </p:sp>
      <p:sp>
        <p:nvSpPr>
          <p:cNvPr id="5" name="Footer Placeholder 4">
            <a:extLst>
              <a:ext uri="{FF2B5EF4-FFF2-40B4-BE49-F238E27FC236}">
                <a16:creationId xmlns:a16="http://schemas.microsoft.com/office/drawing/2014/main" id="{0763CF93-DD67-4FE2-8083-864693FE8E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05E934-32B6-44B1-9622-67F30BDA3F3A}"/>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9195034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A5B09-FC60-445F-8A12-79869BEC60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0A219F7-87F2-409F-BB0B-8FE9270C98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AC2BB8-59E0-4EB2-B3BE-59D8641EE133}"/>
              </a:ext>
            </a:extLst>
          </p:cNvPr>
          <p:cNvSpPr>
            <a:spLocks noGrp="1"/>
          </p:cNvSpPr>
          <p:nvPr>
            <p:ph type="dt" sz="half" idx="10"/>
          </p:nvPr>
        </p:nvSpPr>
        <p:spPr/>
        <p:txBody>
          <a:bodyPr/>
          <a:lstStyle/>
          <a:p>
            <a:fld id="{76969C88-B244-455D-A017-012B25B1ACDD}" type="datetimeFigureOut">
              <a:rPr lang="en-US" smtClean="0"/>
              <a:t>6/14/22</a:t>
            </a:fld>
            <a:endParaRPr lang="en-US"/>
          </a:p>
        </p:txBody>
      </p:sp>
      <p:sp>
        <p:nvSpPr>
          <p:cNvPr id="5" name="Footer Placeholder 4">
            <a:extLst>
              <a:ext uri="{FF2B5EF4-FFF2-40B4-BE49-F238E27FC236}">
                <a16:creationId xmlns:a16="http://schemas.microsoft.com/office/drawing/2014/main" id="{2D56984E-C0DE-461B-8011-8FC31B0EE9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FE7C03-68D3-445E-A5A2-8A935CFC97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4112924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21F0D7-112D-48B1-B32B-170B1AA2B51E}"/>
              </a:ext>
            </a:extLst>
          </p:cNvPr>
          <p:cNvSpPr>
            <a:spLocks noGrp="1"/>
          </p:cNvSpPr>
          <p:nvPr>
            <p:ph type="title" orient="vert"/>
          </p:nvPr>
        </p:nvSpPr>
        <p:spPr>
          <a:xfrm>
            <a:off x="9143998" y="761999"/>
            <a:ext cx="2286000" cy="5334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B27A7C1-8E5B-41DA-9802-F242D382B66B}"/>
              </a:ext>
            </a:extLst>
          </p:cNvPr>
          <p:cNvSpPr>
            <a:spLocks noGrp="1"/>
          </p:cNvSpPr>
          <p:nvPr>
            <p:ph type="body" orient="vert" idx="1"/>
          </p:nvPr>
        </p:nvSpPr>
        <p:spPr>
          <a:xfrm>
            <a:off x="762001" y="761999"/>
            <a:ext cx="7619999" cy="53340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961CC7-F5B1-464A-8127-60645FB21081}"/>
              </a:ext>
            </a:extLst>
          </p:cNvPr>
          <p:cNvSpPr>
            <a:spLocks noGrp="1"/>
          </p:cNvSpPr>
          <p:nvPr>
            <p:ph type="dt" sz="half" idx="10"/>
          </p:nvPr>
        </p:nvSpPr>
        <p:spPr/>
        <p:txBody>
          <a:bodyPr/>
          <a:lstStyle/>
          <a:p>
            <a:fld id="{76969C88-B244-455D-A017-012B25B1ACDD}" type="datetimeFigureOut">
              <a:rPr lang="en-US" smtClean="0"/>
              <a:t>6/14/22</a:t>
            </a:fld>
            <a:endParaRPr lang="en-US"/>
          </a:p>
        </p:txBody>
      </p:sp>
      <p:sp>
        <p:nvSpPr>
          <p:cNvPr id="5" name="Footer Placeholder 4">
            <a:extLst>
              <a:ext uri="{FF2B5EF4-FFF2-40B4-BE49-F238E27FC236}">
                <a16:creationId xmlns:a16="http://schemas.microsoft.com/office/drawing/2014/main" id="{53B94302-B381-4F37-A9FF-5CC5519175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707151-541F-4104-B989-83A9DCA6E61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607846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AF011-A499-4054-89BF-A4800A68F60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66FB6E8-D956-45B5-9B4A-9D31DF466B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CDB9DB-9E62-4292-915C-1DD4134740DB}"/>
              </a:ext>
            </a:extLst>
          </p:cNvPr>
          <p:cNvSpPr>
            <a:spLocks noGrp="1"/>
          </p:cNvSpPr>
          <p:nvPr>
            <p:ph type="dt" sz="half" idx="10"/>
          </p:nvPr>
        </p:nvSpPr>
        <p:spPr/>
        <p:txBody>
          <a:bodyPr/>
          <a:lstStyle/>
          <a:p>
            <a:fld id="{76969C88-B244-455D-A017-012B25B1ACDD}" type="datetimeFigureOut">
              <a:rPr lang="en-US" smtClean="0"/>
              <a:t>6/14/22</a:t>
            </a:fld>
            <a:endParaRPr lang="en-US"/>
          </a:p>
        </p:txBody>
      </p:sp>
      <p:sp>
        <p:nvSpPr>
          <p:cNvPr id="5" name="Footer Placeholder 4">
            <a:extLst>
              <a:ext uri="{FF2B5EF4-FFF2-40B4-BE49-F238E27FC236}">
                <a16:creationId xmlns:a16="http://schemas.microsoft.com/office/drawing/2014/main" id="{2BD462F1-BC30-4172-8353-363123A1DB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92EE8A-96DF-4D7D-B434-778324756D04}"/>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0886605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8453A-F2B4-4EDB-B8FA-150267BC1A9A}"/>
              </a:ext>
            </a:extLst>
          </p:cNvPr>
          <p:cNvSpPr>
            <a:spLocks noGrp="1"/>
          </p:cNvSpPr>
          <p:nvPr>
            <p:ph type="title"/>
          </p:nvPr>
        </p:nvSpPr>
        <p:spPr>
          <a:xfrm>
            <a:off x="762000" y="1524000"/>
            <a:ext cx="10668000" cy="3038475"/>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4C46C51-ADF1-48FC-A4D9-38C369E78304}"/>
              </a:ext>
            </a:extLst>
          </p:cNvPr>
          <p:cNvSpPr>
            <a:spLocks noGrp="1"/>
          </p:cNvSpPr>
          <p:nvPr>
            <p:ph type="body" idx="1"/>
          </p:nvPr>
        </p:nvSpPr>
        <p:spPr>
          <a:xfrm>
            <a:off x="762000" y="4589463"/>
            <a:ext cx="10668000" cy="150653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C43B56-4DC7-490B-AEFD-55ED1ECFF82E}"/>
              </a:ext>
            </a:extLst>
          </p:cNvPr>
          <p:cNvSpPr>
            <a:spLocks noGrp="1"/>
          </p:cNvSpPr>
          <p:nvPr>
            <p:ph type="dt" sz="half" idx="10"/>
          </p:nvPr>
        </p:nvSpPr>
        <p:spPr/>
        <p:txBody>
          <a:bodyPr/>
          <a:lstStyle/>
          <a:p>
            <a:fld id="{76969C88-B244-455D-A017-012B25B1ACDD}" type="datetimeFigureOut">
              <a:rPr lang="en-US" smtClean="0"/>
              <a:t>6/14/22</a:t>
            </a:fld>
            <a:endParaRPr lang="en-US"/>
          </a:p>
        </p:txBody>
      </p:sp>
      <p:sp>
        <p:nvSpPr>
          <p:cNvPr id="5" name="Footer Placeholder 4">
            <a:extLst>
              <a:ext uri="{FF2B5EF4-FFF2-40B4-BE49-F238E27FC236}">
                <a16:creationId xmlns:a16="http://schemas.microsoft.com/office/drawing/2014/main" id="{454738F8-C4B2-41D8-B627-A6DDB24B2D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F43D49-23F8-4C4B-9C30-EDC030EE6F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9783903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5556D-6916-42E6-8820-8A0D328A50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2747A5-C962-477F-89AA-A32385D57996}"/>
              </a:ext>
            </a:extLst>
          </p:cNvPr>
          <p:cNvSpPr>
            <a:spLocks noGrp="1"/>
          </p:cNvSpPr>
          <p:nvPr>
            <p:ph sz="half" idx="1"/>
          </p:nvPr>
        </p:nvSpPr>
        <p:spPr>
          <a:xfrm>
            <a:off x="762000" y="2285999"/>
            <a:ext cx="5151119"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CD08312-30FC-44D8-B2A9-B5CAAD9F066F}"/>
              </a:ext>
            </a:extLst>
          </p:cNvPr>
          <p:cNvSpPr>
            <a:spLocks noGrp="1"/>
          </p:cNvSpPr>
          <p:nvPr>
            <p:ph sz="half" idx="2"/>
          </p:nvPr>
        </p:nvSpPr>
        <p:spPr>
          <a:xfrm>
            <a:off x="6278879" y="2285999"/>
            <a:ext cx="5151121"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ED84EB-AF90-4F19-A376-0FE5E50F9EA5}"/>
              </a:ext>
            </a:extLst>
          </p:cNvPr>
          <p:cNvSpPr>
            <a:spLocks noGrp="1"/>
          </p:cNvSpPr>
          <p:nvPr>
            <p:ph type="dt" sz="half" idx="10"/>
          </p:nvPr>
        </p:nvSpPr>
        <p:spPr/>
        <p:txBody>
          <a:bodyPr/>
          <a:lstStyle/>
          <a:p>
            <a:fld id="{76969C88-B244-455D-A017-012B25B1ACDD}" type="datetimeFigureOut">
              <a:rPr lang="en-US" smtClean="0"/>
              <a:t>6/14/22</a:t>
            </a:fld>
            <a:endParaRPr lang="en-US"/>
          </a:p>
        </p:txBody>
      </p:sp>
      <p:sp>
        <p:nvSpPr>
          <p:cNvPr id="6" name="Footer Placeholder 5">
            <a:extLst>
              <a:ext uri="{FF2B5EF4-FFF2-40B4-BE49-F238E27FC236}">
                <a16:creationId xmlns:a16="http://schemas.microsoft.com/office/drawing/2014/main" id="{7B838ED0-2789-41E4-A36E-83F92CA2E8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221A83-6D60-45F0-9173-5F6D2438BC3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9365735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FFAE2-03F4-4A94-86C4-9305B237CA89}"/>
              </a:ext>
            </a:extLst>
          </p:cNvPr>
          <p:cNvSpPr>
            <a:spLocks noGrp="1"/>
          </p:cNvSpPr>
          <p:nvPr>
            <p:ph type="title"/>
          </p:nvPr>
        </p:nvSpPr>
        <p:spPr>
          <a:xfrm>
            <a:off x="762000" y="762000"/>
            <a:ext cx="10668000" cy="15240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BAC5A5-E184-46B6-8AB5-C8E132D3624B}"/>
              </a:ext>
            </a:extLst>
          </p:cNvPr>
          <p:cNvSpPr>
            <a:spLocks noGrp="1"/>
          </p:cNvSpPr>
          <p:nvPr>
            <p:ph type="body" idx="1"/>
          </p:nvPr>
        </p:nvSpPr>
        <p:spPr>
          <a:xfrm>
            <a:off x="762000" y="2285999"/>
            <a:ext cx="5151119"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DCFE87-5D80-45CB-9D13-DFC9AFCEC7F9}"/>
              </a:ext>
            </a:extLst>
          </p:cNvPr>
          <p:cNvSpPr>
            <a:spLocks noGrp="1"/>
          </p:cNvSpPr>
          <p:nvPr>
            <p:ph sz="half" idx="2"/>
          </p:nvPr>
        </p:nvSpPr>
        <p:spPr>
          <a:xfrm>
            <a:off x="762000" y="3048000"/>
            <a:ext cx="5151119"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AC1E5A-8423-4749-8EDA-E13425F69658}"/>
              </a:ext>
            </a:extLst>
          </p:cNvPr>
          <p:cNvSpPr>
            <a:spLocks noGrp="1"/>
          </p:cNvSpPr>
          <p:nvPr>
            <p:ph type="body" sz="quarter" idx="3"/>
          </p:nvPr>
        </p:nvSpPr>
        <p:spPr>
          <a:xfrm>
            <a:off x="6278878" y="2286000"/>
            <a:ext cx="5151122"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832AAA-4BB8-4A3D-9C79-516F82F8001D}"/>
              </a:ext>
            </a:extLst>
          </p:cNvPr>
          <p:cNvSpPr>
            <a:spLocks noGrp="1"/>
          </p:cNvSpPr>
          <p:nvPr>
            <p:ph sz="quarter" idx="4"/>
          </p:nvPr>
        </p:nvSpPr>
        <p:spPr>
          <a:xfrm>
            <a:off x="6278878" y="3048000"/>
            <a:ext cx="5151122"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0BEC63-51D3-4C70-B804-BE9EF765AD21}"/>
              </a:ext>
            </a:extLst>
          </p:cNvPr>
          <p:cNvSpPr>
            <a:spLocks noGrp="1"/>
          </p:cNvSpPr>
          <p:nvPr>
            <p:ph type="dt" sz="half" idx="10"/>
          </p:nvPr>
        </p:nvSpPr>
        <p:spPr/>
        <p:txBody>
          <a:bodyPr/>
          <a:lstStyle/>
          <a:p>
            <a:fld id="{76969C88-B244-455D-A017-012B25B1ACDD}" type="datetimeFigureOut">
              <a:rPr lang="en-US" smtClean="0"/>
              <a:t>6/14/22</a:t>
            </a:fld>
            <a:endParaRPr lang="en-US"/>
          </a:p>
        </p:txBody>
      </p:sp>
      <p:sp>
        <p:nvSpPr>
          <p:cNvPr id="8" name="Footer Placeholder 7">
            <a:extLst>
              <a:ext uri="{FF2B5EF4-FFF2-40B4-BE49-F238E27FC236}">
                <a16:creationId xmlns:a16="http://schemas.microsoft.com/office/drawing/2014/main" id="{735CA295-8563-402F-92C3-1F20C977C1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EFA5918-109D-4342-84C0-9774A52C9E7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585277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F2662-CBD1-4498-9B6E-2961F5EF1BF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F739AE-8101-4C18-8CF3-911BDF3978A8}"/>
              </a:ext>
            </a:extLst>
          </p:cNvPr>
          <p:cNvSpPr>
            <a:spLocks noGrp="1"/>
          </p:cNvSpPr>
          <p:nvPr>
            <p:ph type="dt" sz="half" idx="10"/>
          </p:nvPr>
        </p:nvSpPr>
        <p:spPr/>
        <p:txBody>
          <a:bodyPr/>
          <a:lstStyle/>
          <a:p>
            <a:fld id="{76969C88-B244-455D-A017-012B25B1ACDD}" type="datetimeFigureOut">
              <a:rPr lang="en-US" smtClean="0"/>
              <a:t>6/14/22</a:t>
            </a:fld>
            <a:endParaRPr lang="en-US"/>
          </a:p>
        </p:txBody>
      </p:sp>
      <p:sp>
        <p:nvSpPr>
          <p:cNvPr id="4" name="Footer Placeholder 3">
            <a:extLst>
              <a:ext uri="{FF2B5EF4-FFF2-40B4-BE49-F238E27FC236}">
                <a16:creationId xmlns:a16="http://schemas.microsoft.com/office/drawing/2014/main" id="{66EB1C88-D181-449C-9BE1-E85068C188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38A2C9-E93B-4F0A-A021-9E3AEBC3FA8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6975558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0AE8D9-9B42-438E-ADA6-CCFE45788460}"/>
              </a:ext>
            </a:extLst>
          </p:cNvPr>
          <p:cNvSpPr>
            <a:spLocks noGrp="1"/>
          </p:cNvSpPr>
          <p:nvPr>
            <p:ph type="dt" sz="half" idx="10"/>
          </p:nvPr>
        </p:nvSpPr>
        <p:spPr/>
        <p:txBody>
          <a:bodyPr/>
          <a:lstStyle/>
          <a:p>
            <a:fld id="{76969C88-B244-455D-A017-012B25B1ACDD}" type="datetimeFigureOut">
              <a:rPr lang="en-US" smtClean="0"/>
              <a:t>6/14/22</a:t>
            </a:fld>
            <a:endParaRPr lang="en-US"/>
          </a:p>
        </p:txBody>
      </p:sp>
      <p:sp>
        <p:nvSpPr>
          <p:cNvPr id="3" name="Footer Placeholder 2">
            <a:extLst>
              <a:ext uri="{FF2B5EF4-FFF2-40B4-BE49-F238E27FC236}">
                <a16:creationId xmlns:a16="http://schemas.microsoft.com/office/drawing/2014/main" id="{C4F792B9-A8AF-4E13-8A25-741E89691E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3A2CF6-DBC5-4491-B213-B3CD09D3130C}"/>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9137896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27076-58C8-494C-B6B1-DC86F62DDC24}"/>
              </a:ext>
            </a:extLst>
          </p:cNvPr>
          <p:cNvSpPr>
            <a:spLocks noGrp="1"/>
          </p:cNvSpPr>
          <p:nvPr>
            <p:ph type="title"/>
          </p:nvPr>
        </p:nvSpPr>
        <p:spPr>
          <a:xfrm>
            <a:off x="762000" y="761998"/>
            <a:ext cx="3810000" cy="1524002"/>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F29E36-0340-452F-8D0A-1BC3F3A388CF}"/>
              </a:ext>
            </a:extLst>
          </p:cNvPr>
          <p:cNvSpPr>
            <a:spLocks noGrp="1"/>
          </p:cNvSpPr>
          <p:nvPr>
            <p:ph idx="1"/>
          </p:nvPr>
        </p:nvSpPr>
        <p:spPr>
          <a:xfrm>
            <a:off x="5334000" y="762001"/>
            <a:ext cx="6096000" cy="5334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051C2E-E587-45E8-BDB1-DFF2F2791BF6}"/>
              </a:ext>
            </a:extLst>
          </p:cNvPr>
          <p:cNvSpPr>
            <a:spLocks noGrp="1"/>
          </p:cNvSpPr>
          <p:nvPr>
            <p:ph type="body" sz="half" idx="2"/>
          </p:nvPr>
        </p:nvSpPr>
        <p:spPr>
          <a:xfrm>
            <a:off x="762000" y="2286000"/>
            <a:ext cx="3810000" cy="38100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21D993-DEDD-470E-B48B-CB053A55A119}"/>
              </a:ext>
            </a:extLst>
          </p:cNvPr>
          <p:cNvSpPr>
            <a:spLocks noGrp="1"/>
          </p:cNvSpPr>
          <p:nvPr>
            <p:ph type="dt" sz="half" idx="10"/>
          </p:nvPr>
        </p:nvSpPr>
        <p:spPr/>
        <p:txBody>
          <a:bodyPr/>
          <a:lstStyle/>
          <a:p>
            <a:fld id="{76969C88-B244-455D-A017-012B25B1ACDD}" type="datetimeFigureOut">
              <a:rPr lang="en-US" smtClean="0"/>
              <a:t>6/14/22</a:t>
            </a:fld>
            <a:endParaRPr lang="en-US"/>
          </a:p>
        </p:txBody>
      </p:sp>
      <p:sp>
        <p:nvSpPr>
          <p:cNvPr id="6" name="Footer Placeholder 5">
            <a:extLst>
              <a:ext uri="{FF2B5EF4-FFF2-40B4-BE49-F238E27FC236}">
                <a16:creationId xmlns:a16="http://schemas.microsoft.com/office/drawing/2014/main" id="{67926C64-7401-4CA4-859F-74472AF869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108F41-F1F6-431C-9B45-8A447F188CB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5099702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104FB-422C-4023-9381-EB12F1582D44}"/>
              </a:ext>
            </a:extLst>
          </p:cNvPr>
          <p:cNvSpPr>
            <a:spLocks noGrp="1"/>
          </p:cNvSpPr>
          <p:nvPr>
            <p:ph type="title"/>
          </p:nvPr>
        </p:nvSpPr>
        <p:spPr>
          <a:xfrm>
            <a:off x="762001" y="762000"/>
            <a:ext cx="3809999" cy="1524000"/>
          </a:xfrm>
        </p:spPr>
        <p:txBody>
          <a:bodyPr anchor="t" anchorCtr="0"/>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4DBA3AA-DE44-4B1F-91D1-09F67B89B941}"/>
              </a:ext>
            </a:extLst>
          </p:cNvPr>
          <p:cNvSpPr>
            <a:spLocks noGrp="1"/>
          </p:cNvSpPr>
          <p:nvPr>
            <p:ph type="pic" idx="1"/>
          </p:nvPr>
        </p:nvSpPr>
        <p:spPr>
          <a:xfrm>
            <a:off x="5334000" y="762001"/>
            <a:ext cx="6021388" cy="5334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4A27B131-5117-4106-80DB-2AB208C4C953}"/>
              </a:ext>
            </a:extLst>
          </p:cNvPr>
          <p:cNvSpPr>
            <a:spLocks noGrp="1"/>
          </p:cNvSpPr>
          <p:nvPr>
            <p:ph type="body" sz="half" idx="2"/>
          </p:nvPr>
        </p:nvSpPr>
        <p:spPr>
          <a:xfrm>
            <a:off x="762001" y="2286000"/>
            <a:ext cx="3809999" cy="3810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13918A-7F23-4C72-8E80-591324A3046C}"/>
              </a:ext>
            </a:extLst>
          </p:cNvPr>
          <p:cNvSpPr>
            <a:spLocks noGrp="1"/>
          </p:cNvSpPr>
          <p:nvPr>
            <p:ph type="dt" sz="half" idx="10"/>
          </p:nvPr>
        </p:nvSpPr>
        <p:spPr/>
        <p:txBody>
          <a:bodyPr/>
          <a:lstStyle/>
          <a:p>
            <a:fld id="{76969C88-B244-455D-A017-012B25B1ACDD}" type="datetimeFigureOut">
              <a:rPr lang="en-US" smtClean="0"/>
              <a:t>6/14/22</a:t>
            </a:fld>
            <a:endParaRPr lang="en-US"/>
          </a:p>
        </p:txBody>
      </p:sp>
      <p:sp>
        <p:nvSpPr>
          <p:cNvPr id="6" name="Footer Placeholder 5">
            <a:extLst>
              <a:ext uri="{FF2B5EF4-FFF2-40B4-BE49-F238E27FC236}">
                <a16:creationId xmlns:a16="http://schemas.microsoft.com/office/drawing/2014/main" id="{181071C8-76FE-4B83-8317-BD53C7C844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23681A-6F29-48FC-9409-319ED3E96635}"/>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6766367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6EF5A53-0A64-4CA5-B9C7-1CB97CB5CF1C}"/>
              </a:ext>
            </a:extLst>
          </p:cNvPr>
          <p:cNvSpPr/>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11" name="Freeform: Shape 10">
            <a:extLst>
              <a:ext uri="{FF2B5EF4-FFF2-40B4-BE49-F238E27FC236}">
                <a16:creationId xmlns:a16="http://schemas.microsoft.com/office/drawing/2014/main" id="{34ABFBEA-4EB0-4D02-A2C0-1733CD3D6F12}"/>
              </a:ext>
            </a:extLst>
          </p:cNvPr>
          <p:cNvSpPr/>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12" name="Freeform: Shape 11">
            <a:extLst>
              <a:ext uri="{FF2B5EF4-FFF2-40B4-BE49-F238E27FC236}">
                <a16:creationId xmlns:a16="http://schemas.microsoft.com/office/drawing/2014/main" id="{19E083F6-57F4-487B-A766-EA0462B1EED8}"/>
              </a:ext>
            </a:extLst>
          </p:cNvPr>
          <p:cNvSpPr/>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Title Placeholder 1">
            <a:extLst>
              <a:ext uri="{FF2B5EF4-FFF2-40B4-BE49-F238E27FC236}">
                <a16:creationId xmlns:a16="http://schemas.microsoft.com/office/drawing/2014/main" id="{A3A2F988-7148-4375-83D8-12EE5EBC7BE0}"/>
              </a:ext>
            </a:extLst>
          </p:cNvPr>
          <p:cNvSpPr>
            <a:spLocks noGrp="1"/>
          </p:cNvSpPr>
          <p:nvPr>
            <p:ph type="title"/>
          </p:nvPr>
        </p:nvSpPr>
        <p:spPr>
          <a:xfrm>
            <a:off x="762000" y="762000"/>
            <a:ext cx="10668000" cy="1524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896238-C5B3-4F3C-97FA-890E1A51A203}"/>
              </a:ext>
            </a:extLst>
          </p:cNvPr>
          <p:cNvSpPr>
            <a:spLocks noGrp="1"/>
          </p:cNvSpPr>
          <p:nvPr>
            <p:ph type="body" idx="1"/>
          </p:nvPr>
        </p:nvSpPr>
        <p:spPr>
          <a:xfrm>
            <a:off x="762000" y="2286000"/>
            <a:ext cx="10668000" cy="38180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D6E4474-0442-4E4B-9E5B-CA7B3951C1DA}"/>
              </a:ext>
            </a:extLst>
          </p:cNvPr>
          <p:cNvSpPr>
            <a:spLocks noGrp="1"/>
          </p:cNvSpPr>
          <p:nvPr>
            <p:ph type="dt" sz="half" idx="2"/>
          </p:nvPr>
        </p:nvSpPr>
        <p:spPr>
          <a:xfrm>
            <a:off x="9389165" y="194320"/>
            <a:ext cx="2040835"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76969C88-B244-455D-A017-012B25B1ACDD}" type="datetimeFigureOut">
              <a:rPr lang="en-US" smtClean="0"/>
              <a:pPr/>
              <a:t>6/14/22</a:t>
            </a:fld>
            <a:endParaRPr lang="en-US"/>
          </a:p>
        </p:txBody>
      </p:sp>
      <p:sp>
        <p:nvSpPr>
          <p:cNvPr id="5" name="Footer Placeholder 4">
            <a:extLst>
              <a:ext uri="{FF2B5EF4-FFF2-40B4-BE49-F238E27FC236}">
                <a16:creationId xmlns:a16="http://schemas.microsoft.com/office/drawing/2014/main" id="{E0626A98-F887-40E1-B9BA-9D93DE90E022}"/>
              </a:ext>
            </a:extLst>
          </p:cNvPr>
          <p:cNvSpPr>
            <a:spLocks noGrp="1"/>
          </p:cNvSpPr>
          <p:nvPr>
            <p:ph type="ftr" sz="quarter" idx="3"/>
          </p:nvPr>
        </p:nvSpPr>
        <p:spPr>
          <a:xfrm>
            <a:off x="761999" y="6356350"/>
            <a:ext cx="6612835" cy="365125"/>
          </a:xfrm>
          <a:prstGeom prst="rect">
            <a:avLst/>
          </a:prstGeom>
        </p:spPr>
        <p:txBody>
          <a:bodyPr vert="horz" lIns="91440" tIns="45720" rIns="91440" bIns="45720" rtlCol="0" anchor="ctr"/>
          <a:lstStyle>
            <a:lvl1pPr algn="l">
              <a:defRPr sz="1200">
                <a:solidFill>
                  <a:schemeClr val="tx1">
                    <a:tint val="75000"/>
                    <a:alpha val="70000"/>
                  </a:schemeClr>
                </a:solidFill>
              </a:defRPr>
            </a:lvl1pPr>
          </a:lstStyle>
          <a:p>
            <a:endParaRPr lang="en-US" dirty="0"/>
          </a:p>
        </p:txBody>
      </p:sp>
      <p:sp>
        <p:nvSpPr>
          <p:cNvPr id="6" name="Slide Number Placeholder 5">
            <a:extLst>
              <a:ext uri="{FF2B5EF4-FFF2-40B4-BE49-F238E27FC236}">
                <a16:creationId xmlns:a16="http://schemas.microsoft.com/office/drawing/2014/main" id="{482C8119-73F6-4713-9AD3-3628DCDFB8F2}"/>
              </a:ext>
            </a:extLst>
          </p:cNvPr>
          <p:cNvSpPr>
            <a:spLocks noGrp="1"/>
          </p:cNvSpPr>
          <p:nvPr>
            <p:ph type="sldNum" sz="quarter" idx="4"/>
          </p:nvPr>
        </p:nvSpPr>
        <p:spPr>
          <a:xfrm>
            <a:off x="9906000" y="6356350"/>
            <a:ext cx="1524000"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07CE569E-9B7C-4CB9-AB80-C0841F922CFF}" type="slidenum">
              <a:rPr lang="en-US" smtClean="0"/>
              <a:pPr/>
              <a:t>‹#›</a:t>
            </a:fld>
            <a:endParaRPr lang="en-US"/>
          </a:p>
        </p:txBody>
      </p:sp>
    </p:spTree>
    <p:extLst>
      <p:ext uri="{BB962C8B-B14F-4D97-AF65-F5344CB8AC3E}">
        <p14:creationId xmlns:p14="http://schemas.microsoft.com/office/powerpoint/2010/main" val="2595564997"/>
      </p:ext>
    </p:extLst>
  </p:cSld>
  <p:clrMap bg1="dk1" tx1="lt1" bg2="dk2" tx2="lt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1" r:id="rId10"/>
    <p:sldLayoutId id="214748376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5000"/>
        </a:lnSpc>
        <a:spcBef>
          <a:spcPts val="1000"/>
        </a:spcBef>
        <a:buFont typeface="Arial" panose="020B0604020202020204" pitchFamily="34" charset="0"/>
        <a:buChar char="•"/>
        <a:defRPr sz="2800" kern="1200">
          <a:solidFill>
            <a:schemeClr val="tx1">
              <a:alpha val="70000"/>
            </a:schemeClr>
          </a:solidFill>
          <a:latin typeface="+mn-lt"/>
          <a:ea typeface="+mn-ea"/>
          <a:cs typeface="+mn-cs"/>
        </a:defRPr>
      </a:lvl1pPr>
      <a:lvl2pPr marL="685800" indent="-228600" algn="l" defTabSz="914400" rtl="0" eaLnBrk="1" latinLnBrk="0" hangingPunct="1">
        <a:lnSpc>
          <a:spcPct val="125000"/>
        </a:lnSpc>
        <a:spcBef>
          <a:spcPts val="500"/>
        </a:spcBef>
        <a:buFont typeface="Arial" panose="020B0604020202020204" pitchFamily="34" charset="0"/>
        <a:buChar char="•"/>
        <a:defRPr sz="2400" kern="1200">
          <a:solidFill>
            <a:schemeClr val="tx1">
              <a:alpha val="70000"/>
            </a:schemeClr>
          </a:solidFill>
          <a:latin typeface="+mn-lt"/>
          <a:ea typeface="+mn-ea"/>
          <a:cs typeface="+mn-cs"/>
        </a:defRPr>
      </a:lvl2pPr>
      <a:lvl3pPr marL="1143000" indent="-228600" algn="l" defTabSz="914400" rtl="0" eaLnBrk="1" latinLnBrk="0" hangingPunct="1">
        <a:lnSpc>
          <a:spcPct val="125000"/>
        </a:lnSpc>
        <a:spcBef>
          <a:spcPts val="500"/>
        </a:spcBef>
        <a:buFont typeface="Arial" panose="020B0604020202020204" pitchFamily="34" charset="0"/>
        <a:buChar char="•"/>
        <a:defRPr sz="2000" kern="1200">
          <a:solidFill>
            <a:schemeClr val="tx1">
              <a:alpha val="70000"/>
            </a:schemeClr>
          </a:solidFill>
          <a:latin typeface="+mn-lt"/>
          <a:ea typeface="+mn-ea"/>
          <a:cs typeface="+mn-cs"/>
        </a:defRPr>
      </a:lvl3pPr>
      <a:lvl4pPr marL="16002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4pPr>
      <a:lvl5pPr marL="20574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A6EF5A53-0A64-4CA5-B9C7-1CB97CB5CF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36" name="Freeform: Shape 35">
            <a:extLst>
              <a:ext uri="{FF2B5EF4-FFF2-40B4-BE49-F238E27FC236}">
                <a16:creationId xmlns:a16="http://schemas.microsoft.com/office/drawing/2014/main" id="{34ABFBEA-4EB0-4D02-A2C0-1733CD3D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38" name="Freeform: Shape 37">
            <a:extLst>
              <a:ext uri="{FF2B5EF4-FFF2-40B4-BE49-F238E27FC236}">
                <a16:creationId xmlns:a16="http://schemas.microsoft.com/office/drawing/2014/main" id="{19E083F6-57F4-487B-A766-EA0462B1EE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useBgFill="1">
        <p:nvSpPr>
          <p:cNvPr id="40" name="Rectangle 39">
            <a:extLst>
              <a:ext uri="{FF2B5EF4-FFF2-40B4-BE49-F238E27FC236}">
                <a16:creationId xmlns:a16="http://schemas.microsoft.com/office/drawing/2014/main" id="{987A0FBA-CC04-4256-A8EB-BB3C543E9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descr="Back shot of a row of graduates">
            <a:extLst>
              <a:ext uri="{FF2B5EF4-FFF2-40B4-BE49-F238E27FC236}">
                <a16:creationId xmlns:a16="http://schemas.microsoft.com/office/drawing/2014/main" id="{8717491C-E3A9-20BF-73CD-3AE55E408B65}"/>
              </a:ext>
            </a:extLst>
          </p:cNvPr>
          <p:cNvPicPr>
            <a:picLocks noChangeAspect="1"/>
          </p:cNvPicPr>
          <p:nvPr/>
        </p:nvPicPr>
        <p:blipFill rotWithShape="1">
          <a:blip r:embed="rId2"/>
          <a:srcRect l="14615" r="23612" b="1"/>
          <a:stretch/>
        </p:blipFill>
        <p:spPr>
          <a:xfrm>
            <a:off x="6613174" y="10"/>
            <a:ext cx="5578824" cy="6028246"/>
          </a:xfrm>
          <a:custGeom>
            <a:avLst/>
            <a:gdLst/>
            <a:ahLst/>
            <a:cxnLst/>
            <a:rect l="l" t="t" r="r" b="b"/>
            <a:pathLst>
              <a:path w="5578824" h="6028256">
                <a:moveTo>
                  <a:pt x="1681218" y="0"/>
                </a:moveTo>
                <a:lnTo>
                  <a:pt x="5578824" y="0"/>
                </a:lnTo>
                <a:lnTo>
                  <a:pt x="5578824" y="5760161"/>
                </a:lnTo>
                <a:lnTo>
                  <a:pt x="5441231" y="5804042"/>
                </a:lnTo>
                <a:cubicBezTo>
                  <a:pt x="5079089" y="5907589"/>
                  <a:pt x="4674877" y="5944442"/>
                  <a:pt x="4253224" y="5980388"/>
                </a:cubicBezTo>
                <a:cubicBezTo>
                  <a:pt x="2813852" y="6102970"/>
                  <a:pt x="1551586" y="6071494"/>
                  <a:pt x="837278" y="4877588"/>
                </a:cubicBezTo>
                <a:cubicBezTo>
                  <a:pt x="529862" y="4363935"/>
                  <a:pt x="255162" y="3847185"/>
                  <a:pt x="109626" y="3329255"/>
                </a:cubicBezTo>
                <a:cubicBezTo>
                  <a:pt x="-35907" y="2811325"/>
                  <a:pt x="-52277" y="2292214"/>
                  <a:pt x="156962" y="1773839"/>
                </a:cubicBezTo>
                <a:cubicBezTo>
                  <a:pt x="296494" y="1428108"/>
                  <a:pt x="536161" y="1082881"/>
                  <a:pt x="904890" y="738354"/>
                </a:cubicBezTo>
                <a:cubicBezTo>
                  <a:pt x="1036690" y="615181"/>
                  <a:pt x="1169968" y="488910"/>
                  <a:pt x="1304592" y="360545"/>
                </a:cubicBezTo>
                <a:close/>
              </a:path>
            </a:pathLst>
          </a:custGeom>
        </p:spPr>
      </p:pic>
      <p:sp>
        <p:nvSpPr>
          <p:cNvPr id="42" name="Freeform: Shape 41">
            <a:extLst>
              <a:ext uri="{FF2B5EF4-FFF2-40B4-BE49-F238E27FC236}">
                <a16:creationId xmlns:a16="http://schemas.microsoft.com/office/drawing/2014/main" id="{3362A0EA-3E81-4464-94B8-70BE5870ED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87883" y="0"/>
            <a:ext cx="5704117" cy="6096000"/>
          </a:xfrm>
          <a:custGeom>
            <a:avLst/>
            <a:gdLst>
              <a:gd name="connsiteX0" fmla="*/ 0 w 5704117"/>
              <a:gd name="connsiteY0" fmla="*/ 0 h 6096000"/>
              <a:gd name="connsiteX1" fmla="*/ 4562795 w 5704117"/>
              <a:gd name="connsiteY1" fmla="*/ 0 h 6096000"/>
              <a:gd name="connsiteX2" fmla="*/ 4721192 w 5704117"/>
              <a:gd name="connsiteY2" fmla="*/ 133595 h 6096000"/>
              <a:gd name="connsiteX3" fmla="*/ 5467522 w 5704117"/>
              <a:gd name="connsiteY3" fmla="*/ 1054328 h 6096000"/>
              <a:gd name="connsiteX4" fmla="*/ 5538873 w 5704117"/>
              <a:gd name="connsiteY4" fmla="*/ 2897564 h 6096000"/>
              <a:gd name="connsiteX5" fmla="*/ 4442050 w 5704117"/>
              <a:gd name="connsiteY5" fmla="*/ 4732407 h 6096000"/>
              <a:gd name="connsiteX6" fmla="*/ 93046 w 5704117"/>
              <a:gd name="connsiteY6" fmla="*/ 6082857 h 6096000"/>
              <a:gd name="connsiteX7" fmla="*/ 0 w 5704117"/>
              <a:gd name="connsiteY7" fmla="*/ 607845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 name="connsiteX7" fmla="*/ 91440 w 5704117"/>
              <a:gd name="connsiteY7" fmla="*/ 9144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04117" h="6096000">
                <a:moveTo>
                  <a:pt x="4562795" y="0"/>
                </a:moveTo>
                <a:lnTo>
                  <a:pt x="4721192" y="133595"/>
                </a:lnTo>
                <a:cubicBezTo>
                  <a:pt x="5067135" y="440105"/>
                  <a:pt x="5309779" y="747048"/>
                  <a:pt x="5467522" y="1054328"/>
                </a:cubicBezTo>
                <a:cubicBezTo>
                  <a:pt x="5782917" y="1668625"/>
                  <a:pt x="5758242" y="2283795"/>
                  <a:pt x="5538873" y="2897564"/>
                </a:cubicBezTo>
                <a:cubicBezTo>
                  <a:pt x="5319500" y="3511334"/>
                  <a:pt x="4905433" y="4123706"/>
                  <a:pt x="4442050" y="4732407"/>
                </a:cubicBezTo>
                <a:cubicBezTo>
                  <a:pt x="3499930" y="5970384"/>
                  <a:pt x="1925433" y="6153690"/>
                  <a:pt x="93046" y="6082857"/>
                </a:cubicBezTo>
                <a:lnTo>
                  <a:pt x="0" y="607845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Avenir Next LT Pro Light"/>
            </a:endParaRPr>
          </a:p>
        </p:txBody>
      </p:sp>
      <p:sp>
        <p:nvSpPr>
          <p:cNvPr id="6" name="TextBox 5">
            <a:extLst>
              <a:ext uri="{FF2B5EF4-FFF2-40B4-BE49-F238E27FC236}">
                <a16:creationId xmlns:a16="http://schemas.microsoft.com/office/drawing/2014/main" id="{769C06A5-66B9-8647-BDDE-1A42650B2C3A}"/>
              </a:ext>
            </a:extLst>
          </p:cNvPr>
          <p:cNvSpPr txBox="1"/>
          <p:nvPr/>
        </p:nvSpPr>
        <p:spPr>
          <a:xfrm>
            <a:off x="689613" y="4684517"/>
            <a:ext cx="5334000" cy="1866901"/>
          </a:xfrm>
          <a:prstGeom prst="rect">
            <a:avLst/>
          </a:prstGeom>
        </p:spPr>
        <p:txBody>
          <a:bodyPr vert="horz" lIns="91440" tIns="45720" rIns="91440" bIns="45720" rtlCol="0">
            <a:normAutofit lnSpcReduction="10000"/>
          </a:bodyPr>
          <a:lstStyle/>
          <a:p>
            <a:pPr>
              <a:lnSpc>
                <a:spcPct val="125000"/>
              </a:lnSpc>
              <a:spcAft>
                <a:spcPts val="600"/>
              </a:spcAft>
            </a:pPr>
            <a:endParaRPr lang="en-US" sz="3000" dirty="0">
              <a:solidFill>
                <a:schemeClr val="bg1"/>
              </a:solidFill>
              <a:latin typeface="+mj-lt"/>
            </a:endParaRPr>
          </a:p>
          <a:p>
            <a:pPr>
              <a:lnSpc>
                <a:spcPct val="125000"/>
              </a:lnSpc>
              <a:spcAft>
                <a:spcPts val="600"/>
              </a:spcAft>
            </a:pPr>
            <a:endParaRPr lang="en-US" sz="3000" dirty="0">
              <a:solidFill>
                <a:schemeClr val="bg1"/>
              </a:solidFill>
              <a:latin typeface="+mj-lt"/>
            </a:endParaRPr>
          </a:p>
          <a:p>
            <a:pPr>
              <a:lnSpc>
                <a:spcPct val="125000"/>
              </a:lnSpc>
              <a:spcAft>
                <a:spcPts val="600"/>
              </a:spcAft>
            </a:pPr>
            <a:r>
              <a:rPr lang="en-US" sz="2600" dirty="0">
                <a:solidFill>
                  <a:schemeClr val="bg1"/>
                </a:solidFill>
                <a:latin typeface="+mj-lt"/>
              </a:rPr>
              <a:t>Saikrishna</a:t>
            </a:r>
            <a:r>
              <a:rPr lang="en-US" sz="2600" dirty="0">
                <a:solidFill>
                  <a:schemeClr val="tx1">
                    <a:alpha val="70000"/>
                  </a:schemeClr>
                </a:solidFill>
              </a:rPr>
              <a:t> </a:t>
            </a:r>
            <a:r>
              <a:rPr lang="en-US" sz="2600" dirty="0">
                <a:solidFill>
                  <a:schemeClr val="bg1"/>
                </a:solidFill>
              </a:rPr>
              <a:t>B A</a:t>
            </a:r>
          </a:p>
          <a:p>
            <a:pPr indent="-228600">
              <a:lnSpc>
                <a:spcPct val="125000"/>
              </a:lnSpc>
              <a:spcAft>
                <a:spcPts val="600"/>
              </a:spcAft>
              <a:buFont typeface="Arial" panose="020B0604020202020204" pitchFamily="34" charset="0"/>
              <a:buChar char="•"/>
            </a:pPr>
            <a:endParaRPr lang="en-US" sz="2400" dirty="0">
              <a:solidFill>
                <a:schemeClr val="tx1">
                  <a:alpha val="70000"/>
                </a:schemeClr>
              </a:solidFill>
            </a:endParaRPr>
          </a:p>
        </p:txBody>
      </p:sp>
      <p:sp>
        <p:nvSpPr>
          <p:cNvPr id="2" name="Title 1">
            <a:extLst>
              <a:ext uri="{FF2B5EF4-FFF2-40B4-BE49-F238E27FC236}">
                <a16:creationId xmlns:a16="http://schemas.microsoft.com/office/drawing/2014/main" id="{DA0B4F52-D034-734A-ABF2-25C34E80267F}"/>
              </a:ext>
            </a:extLst>
          </p:cNvPr>
          <p:cNvSpPr>
            <a:spLocks noGrp="1"/>
          </p:cNvSpPr>
          <p:nvPr>
            <p:ph type="ctrTitle"/>
          </p:nvPr>
        </p:nvSpPr>
        <p:spPr>
          <a:xfrm>
            <a:off x="370118" y="818259"/>
            <a:ext cx="5334000" cy="1524000"/>
          </a:xfrm>
        </p:spPr>
        <p:txBody>
          <a:bodyPr vert="horz" lIns="91440" tIns="45720" rIns="91440" bIns="45720" rtlCol="0" anchor="ctr">
            <a:normAutofit/>
          </a:bodyPr>
          <a:lstStyle/>
          <a:p>
            <a:pPr algn="l"/>
            <a:r>
              <a:rPr lang="en-US" sz="3600" dirty="0"/>
              <a:t>Centralized College Database</a:t>
            </a:r>
          </a:p>
        </p:txBody>
      </p:sp>
    </p:spTree>
    <p:extLst>
      <p:ext uri="{BB962C8B-B14F-4D97-AF65-F5344CB8AC3E}">
        <p14:creationId xmlns:p14="http://schemas.microsoft.com/office/powerpoint/2010/main" val="25876642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Graphical user interface, text, application, email&#10;&#10;Description automatically generated">
            <a:extLst>
              <a:ext uri="{FF2B5EF4-FFF2-40B4-BE49-F238E27FC236}">
                <a16:creationId xmlns:a16="http://schemas.microsoft.com/office/drawing/2014/main" id="{D26FCC22-CE3E-954B-8FE9-320525C8F4C1}"/>
              </a:ext>
            </a:extLst>
          </p:cNvPr>
          <p:cNvPicPr>
            <a:picLocks noGrp="1" noChangeAspect="1"/>
          </p:cNvPicPr>
          <p:nvPr>
            <p:ph idx="1"/>
          </p:nvPr>
        </p:nvPicPr>
        <p:blipFill>
          <a:blip r:embed="rId2"/>
          <a:stretch>
            <a:fillRect/>
          </a:stretch>
        </p:blipFill>
        <p:spPr>
          <a:xfrm>
            <a:off x="883920" y="472440"/>
            <a:ext cx="10104120" cy="5867400"/>
          </a:xfrm>
        </p:spPr>
      </p:pic>
    </p:spTree>
    <p:extLst>
      <p:ext uri="{BB962C8B-B14F-4D97-AF65-F5344CB8AC3E}">
        <p14:creationId xmlns:p14="http://schemas.microsoft.com/office/powerpoint/2010/main" val="10413236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CFB10-71C6-1A42-BC4D-0D8384B579C5}"/>
              </a:ext>
            </a:extLst>
          </p:cNvPr>
          <p:cNvSpPr>
            <a:spLocks noGrp="1"/>
          </p:cNvSpPr>
          <p:nvPr>
            <p:ph type="title"/>
          </p:nvPr>
        </p:nvSpPr>
        <p:spPr>
          <a:xfrm>
            <a:off x="762000" y="98597"/>
            <a:ext cx="10668000" cy="1120603"/>
          </a:xfrm>
        </p:spPr>
        <p:txBody>
          <a:bodyPr/>
          <a:lstStyle/>
          <a:p>
            <a:r>
              <a:rPr lang="en-US" b="1" dirty="0"/>
              <a:t>While Loop</a:t>
            </a:r>
          </a:p>
        </p:txBody>
      </p:sp>
      <p:sp>
        <p:nvSpPr>
          <p:cNvPr id="3" name="Content Placeholder 2">
            <a:extLst>
              <a:ext uri="{FF2B5EF4-FFF2-40B4-BE49-F238E27FC236}">
                <a16:creationId xmlns:a16="http://schemas.microsoft.com/office/drawing/2014/main" id="{8586A439-A0D9-124D-8A94-D56B8E12418B}"/>
              </a:ext>
            </a:extLst>
          </p:cNvPr>
          <p:cNvSpPr>
            <a:spLocks noGrp="1"/>
          </p:cNvSpPr>
          <p:nvPr>
            <p:ph idx="1"/>
          </p:nvPr>
        </p:nvSpPr>
        <p:spPr>
          <a:xfrm>
            <a:off x="762000" y="1219200"/>
            <a:ext cx="10668000" cy="4884883"/>
          </a:xfrm>
        </p:spPr>
        <p:txBody>
          <a:bodyPr>
            <a:normAutofit fontScale="62500" lnSpcReduction="20000"/>
          </a:bodyPr>
          <a:lstStyle/>
          <a:p>
            <a:pPr marL="0" indent="0">
              <a:buNone/>
            </a:pPr>
            <a:r>
              <a:rPr lang="en-US" dirty="0"/>
              <a:t> </a:t>
            </a:r>
            <a:endParaRPr lang="en-IN" dirty="0"/>
          </a:p>
          <a:p>
            <a:pPr lvl="0"/>
            <a:r>
              <a:rPr lang="en-IN" sz="3400" b="1" dirty="0"/>
              <a:t>The WHILE loop statement continues to execute the statements between the LOOP and END LOOP as long as the condition in the WHILE clause evaluates to TRUE.</a:t>
            </a:r>
          </a:p>
          <a:p>
            <a:pPr marL="0" lvl="0" indent="0">
              <a:buNone/>
            </a:pPr>
            <a:endParaRPr lang="en-IN" sz="3400" b="1" dirty="0"/>
          </a:p>
          <a:p>
            <a:pPr lvl="0"/>
            <a:r>
              <a:rPr lang="en-IN" sz="3400" b="1" dirty="0"/>
              <a:t>PL/SQL evaluates the condition in the WHILE clause before each loop iteration. If the condition is TRUE, then the loop body executes. In case it is FALSE or NULL, the loop terminates.</a:t>
            </a:r>
          </a:p>
          <a:p>
            <a:pPr marL="0" indent="0">
              <a:buNone/>
            </a:pPr>
            <a:r>
              <a:rPr lang="en-IN" sz="3400" b="1" dirty="0"/>
              <a:t> </a:t>
            </a:r>
          </a:p>
          <a:p>
            <a:pPr lvl="0"/>
            <a:r>
              <a:rPr lang="en-IN" sz="3400" b="1" dirty="0"/>
              <a:t>If the condition is FALSE before entering the loop, the WHILE loop does not execute at all. This behaviour is different from the LOOP statement whose loop body always executes once.</a:t>
            </a:r>
          </a:p>
          <a:p>
            <a:endParaRPr lang="en-US" dirty="0"/>
          </a:p>
        </p:txBody>
      </p:sp>
    </p:spTree>
    <p:extLst>
      <p:ext uri="{BB962C8B-B14F-4D97-AF65-F5344CB8AC3E}">
        <p14:creationId xmlns:p14="http://schemas.microsoft.com/office/powerpoint/2010/main" val="31213779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Graphical user interface, text, application, email&#10;&#10;Description automatically generated">
            <a:extLst>
              <a:ext uri="{FF2B5EF4-FFF2-40B4-BE49-F238E27FC236}">
                <a16:creationId xmlns:a16="http://schemas.microsoft.com/office/drawing/2014/main" id="{AA3E1CAF-4ECD-B94D-BA07-8622E25551ED}"/>
              </a:ext>
            </a:extLst>
          </p:cNvPr>
          <p:cNvPicPr>
            <a:picLocks noGrp="1" noChangeAspect="1"/>
          </p:cNvPicPr>
          <p:nvPr>
            <p:ph idx="1"/>
          </p:nvPr>
        </p:nvPicPr>
        <p:blipFill>
          <a:blip r:embed="rId2"/>
          <a:stretch>
            <a:fillRect/>
          </a:stretch>
        </p:blipFill>
        <p:spPr>
          <a:xfrm>
            <a:off x="533400" y="724631"/>
            <a:ext cx="9448800" cy="5894821"/>
          </a:xfrm>
        </p:spPr>
      </p:pic>
    </p:spTree>
    <p:extLst>
      <p:ext uri="{BB962C8B-B14F-4D97-AF65-F5344CB8AC3E}">
        <p14:creationId xmlns:p14="http://schemas.microsoft.com/office/powerpoint/2010/main" val="12206210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86734-D428-C743-A762-243670952DF8}"/>
              </a:ext>
            </a:extLst>
          </p:cNvPr>
          <p:cNvSpPr>
            <a:spLocks noGrp="1"/>
          </p:cNvSpPr>
          <p:nvPr>
            <p:ph type="title"/>
          </p:nvPr>
        </p:nvSpPr>
        <p:spPr>
          <a:xfrm>
            <a:off x="457200" y="152400"/>
            <a:ext cx="10668000" cy="1524000"/>
          </a:xfrm>
        </p:spPr>
        <p:txBody>
          <a:bodyPr/>
          <a:lstStyle/>
          <a:p>
            <a:r>
              <a:rPr lang="en-IN" b="1" dirty="0"/>
              <a:t>IF-ELSE CONDITION</a:t>
            </a:r>
            <a:br>
              <a:rPr lang="en-IN" dirty="0"/>
            </a:br>
            <a:endParaRPr lang="en-US" dirty="0"/>
          </a:p>
        </p:txBody>
      </p:sp>
      <p:sp>
        <p:nvSpPr>
          <p:cNvPr id="3" name="Content Placeholder 2">
            <a:extLst>
              <a:ext uri="{FF2B5EF4-FFF2-40B4-BE49-F238E27FC236}">
                <a16:creationId xmlns:a16="http://schemas.microsoft.com/office/drawing/2014/main" id="{ADF05EB4-68AA-2041-9053-24A5D63D17B8}"/>
              </a:ext>
            </a:extLst>
          </p:cNvPr>
          <p:cNvSpPr>
            <a:spLocks noGrp="1"/>
          </p:cNvSpPr>
          <p:nvPr>
            <p:ph idx="1"/>
          </p:nvPr>
        </p:nvSpPr>
        <p:spPr>
          <a:xfrm>
            <a:off x="457200" y="2133600"/>
            <a:ext cx="10972800" cy="3970483"/>
          </a:xfrm>
        </p:spPr>
        <p:txBody>
          <a:bodyPr>
            <a:normAutofit/>
          </a:bodyPr>
          <a:lstStyle/>
          <a:p>
            <a:pPr marL="0" indent="0">
              <a:buNone/>
            </a:pPr>
            <a:r>
              <a:rPr lang="en-IN" dirty="0"/>
              <a:t> </a:t>
            </a:r>
          </a:p>
          <a:p>
            <a:pPr lvl="0"/>
            <a:r>
              <a:rPr lang="en-IN" sz="2600" b="1" dirty="0"/>
              <a:t>In PL/SQL, the IF-THEN-ELSE statement is used to execute code when a condition is TRUE or execute a different code if the condition evaluates to FALSE.</a:t>
            </a:r>
          </a:p>
          <a:p>
            <a:pPr marL="0" indent="0">
              <a:buNone/>
            </a:pPr>
            <a:r>
              <a:rPr lang="en-US" sz="2600" b="1" dirty="0"/>
              <a:t> </a:t>
            </a:r>
            <a:endParaRPr lang="en-IN" sz="2600" b="1" dirty="0"/>
          </a:p>
          <a:p>
            <a:endParaRPr lang="en-US" dirty="0"/>
          </a:p>
        </p:txBody>
      </p:sp>
    </p:spTree>
    <p:extLst>
      <p:ext uri="{BB962C8B-B14F-4D97-AF65-F5344CB8AC3E}">
        <p14:creationId xmlns:p14="http://schemas.microsoft.com/office/powerpoint/2010/main" val="26141586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Graphical user interface, text, application, email&#10;&#10;Description automatically generated">
            <a:extLst>
              <a:ext uri="{FF2B5EF4-FFF2-40B4-BE49-F238E27FC236}">
                <a16:creationId xmlns:a16="http://schemas.microsoft.com/office/drawing/2014/main" id="{0FC04ED7-6DB2-D443-9896-2DD8B9950E42}"/>
              </a:ext>
            </a:extLst>
          </p:cNvPr>
          <p:cNvPicPr>
            <a:picLocks noGrp="1" noChangeAspect="1"/>
          </p:cNvPicPr>
          <p:nvPr>
            <p:ph idx="1"/>
          </p:nvPr>
        </p:nvPicPr>
        <p:blipFill>
          <a:blip r:embed="rId2"/>
          <a:stretch>
            <a:fillRect/>
          </a:stretch>
        </p:blipFill>
        <p:spPr>
          <a:xfrm>
            <a:off x="398295" y="762000"/>
            <a:ext cx="10014099" cy="5638800"/>
          </a:xfrm>
        </p:spPr>
      </p:pic>
    </p:spTree>
    <p:extLst>
      <p:ext uri="{BB962C8B-B14F-4D97-AF65-F5344CB8AC3E}">
        <p14:creationId xmlns:p14="http://schemas.microsoft.com/office/powerpoint/2010/main" val="39113596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A62E3-56C0-6049-BF33-A779A02F7EF5}"/>
              </a:ext>
            </a:extLst>
          </p:cNvPr>
          <p:cNvSpPr>
            <a:spLocks noGrp="1"/>
          </p:cNvSpPr>
          <p:nvPr>
            <p:ph type="title"/>
          </p:nvPr>
        </p:nvSpPr>
        <p:spPr>
          <a:xfrm>
            <a:off x="762000" y="441960"/>
            <a:ext cx="10668000" cy="975360"/>
          </a:xfrm>
        </p:spPr>
        <p:txBody>
          <a:bodyPr>
            <a:normAutofit fontScale="90000"/>
          </a:bodyPr>
          <a:lstStyle/>
          <a:p>
            <a:r>
              <a:rPr lang="en-US" b="1" dirty="0"/>
              <a:t>Case Statement</a:t>
            </a:r>
            <a:br>
              <a:rPr lang="en-IN" dirty="0"/>
            </a:br>
            <a:endParaRPr lang="en-US" dirty="0"/>
          </a:p>
        </p:txBody>
      </p:sp>
      <p:sp>
        <p:nvSpPr>
          <p:cNvPr id="3" name="Content Placeholder 2">
            <a:extLst>
              <a:ext uri="{FF2B5EF4-FFF2-40B4-BE49-F238E27FC236}">
                <a16:creationId xmlns:a16="http://schemas.microsoft.com/office/drawing/2014/main" id="{1209DA1B-0BC8-8641-A127-7A35D1EF4CBA}"/>
              </a:ext>
            </a:extLst>
          </p:cNvPr>
          <p:cNvSpPr>
            <a:spLocks noGrp="1"/>
          </p:cNvSpPr>
          <p:nvPr>
            <p:ph idx="1"/>
          </p:nvPr>
        </p:nvSpPr>
        <p:spPr>
          <a:xfrm>
            <a:off x="762000" y="1310640"/>
            <a:ext cx="10668000" cy="4572001"/>
          </a:xfrm>
        </p:spPr>
        <p:txBody>
          <a:bodyPr>
            <a:normAutofit fontScale="62500" lnSpcReduction="20000"/>
          </a:bodyPr>
          <a:lstStyle/>
          <a:p>
            <a:pPr marL="0" indent="0">
              <a:buNone/>
            </a:pPr>
            <a:r>
              <a:rPr lang="en-US" dirty="0"/>
              <a:t> </a:t>
            </a:r>
            <a:endParaRPr lang="en-IN" dirty="0"/>
          </a:p>
          <a:p>
            <a:r>
              <a:rPr lang="en-US" sz="3400" b="1" dirty="0"/>
              <a:t>1. The CASE statement is a compact way to evaluate a single condition and choose between many alternative actions. </a:t>
            </a:r>
            <a:endParaRPr lang="en-IN" sz="3400" b="1" dirty="0"/>
          </a:p>
          <a:p>
            <a:pPr marL="0" indent="0">
              <a:buNone/>
            </a:pPr>
            <a:r>
              <a:rPr lang="en-US" sz="3400" b="1" dirty="0"/>
              <a:t> </a:t>
            </a:r>
            <a:endParaRPr lang="en-IN" sz="3400" b="1" dirty="0"/>
          </a:p>
          <a:p>
            <a:r>
              <a:rPr lang="en-US" sz="3400" b="1" dirty="0"/>
              <a:t>2. This statement is very useful when we have multiple conditions as well as the expected input is also multiple and changeable according to the situation. </a:t>
            </a:r>
            <a:endParaRPr lang="en-IN" sz="3400" b="1" dirty="0"/>
          </a:p>
          <a:p>
            <a:pPr marL="0" indent="0">
              <a:buNone/>
            </a:pPr>
            <a:r>
              <a:rPr lang="en-US" sz="3400" b="1" dirty="0"/>
              <a:t> </a:t>
            </a:r>
            <a:endParaRPr lang="en-IN" sz="3400" b="1" dirty="0"/>
          </a:p>
          <a:p>
            <a:r>
              <a:rPr lang="en-US" sz="3400" b="1" dirty="0"/>
              <a:t>3. It makes sense to use CASE when there are three or more alternatives to choose from.  </a:t>
            </a:r>
            <a:endParaRPr lang="en-IN" sz="3400" b="1" dirty="0"/>
          </a:p>
          <a:p>
            <a:pPr marL="0" indent="0">
              <a:buNone/>
            </a:pPr>
            <a:r>
              <a:rPr lang="en-US" sz="3400" b="1" dirty="0"/>
              <a:t> </a:t>
            </a:r>
            <a:endParaRPr lang="en-IN" sz="3400" b="1" dirty="0"/>
          </a:p>
          <a:p>
            <a:endParaRPr lang="en-US" dirty="0"/>
          </a:p>
        </p:txBody>
      </p:sp>
    </p:spTree>
    <p:extLst>
      <p:ext uri="{BB962C8B-B14F-4D97-AF65-F5344CB8AC3E}">
        <p14:creationId xmlns:p14="http://schemas.microsoft.com/office/powerpoint/2010/main" val="35571226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Graphical user interface, application&#10;&#10;Description automatically generated">
            <a:extLst>
              <a:ext uri="{FF2B5EF4-FFF2-40B4-BE49-F238E27FC236}">
                <a16:creationId xmlns:a16="http://schemas.microsoft.com/office/drawing/2014/main" id="{40B0BB77-B54D-E047-B456-E5AF5DE168BA}"/>
              </a:ext>
            </a:extLst>
          </p:cNvPr>
          <p:cNvPicPr>
            <a:picLocks noGrp="1" noChangeAspect="1"/>
          </p:cNvPicPr>
          <p:nvPr>
            <p:ph idx="1"/>
          </p:nvPr>
        </p:nvPicPr>
        <p:blipFill>
          <a:blip r:embed="rId2"/>
          <a:stretch>
            <a:fillRect/>
          </a:stretch>
        </p:blipFill>
        <p:spPr>
          <a:xfrm>
            <a:off x="502921" y="472440"/>
            <a:ext cx="11384280" cy="5989320"/>
          </a:xfrm>
        </p:spPr>
      </p:pic>
    </p:spTree>
    <p:extLst>
      <p:ext uri="{BB962C8B-B14F-4D97-AF65-F5344CB8AC3E}">
        <p14:creationId xmlns:p14="http://schemas.microsoft.com/office/powerpoint/2010/main" val="9377350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87855-498D-334F-82A9-C0D02188C85E}"/>
              </a:ext>
            </a:extLst>
          </p:cNvPr>
          <p:cNvSpPr>
            <a:spLocks noGrp="1"/>
          </p:cNvSpPr>
          <p:nvPr>
            <p:ph type="title"/>
          </p:nvPr>
        </p:nvSpPr>
        <p:spPr>
          <a:xfrm>
            <a:off x="883920" y="259080"/>
            <a:ext cx="10546080" cy="494837"/>
          </a:xfrm>
        </p:spPr>
        <p:txBody>
          <a:bodyPr>
            <a:normAutofit fontScale="90000"/>
          </a:bodyPr>
          <a:lstStyle/>
          <a:p>
            <a:r>
              <a:rPr lang="en-US" dirty="0"/>
              <a:t>STORED PROCEDURES</a:t>
            </a:r>
            <a:br>
              <a:rPr lang="en-IN" dirty="0"/>
            </a:br>
            <a:endParaRPr lang="en-US" dirty="0"/>
          </a:p>
        </p:txBody>
      </p:sp>
      <p:sp>
        <p:nvSpPr>
          <p:cNvPr id="7" name="Content Placeholder 6">
            <a:extLst>
              <a:ext uri="{FF2B5EF4-FFF2-40B4-BE49-F238E27FC236}">
                <a16:creationId xmlns:a16="http://schemas.microsoft.com/office/drawing/2014/main" id="{A8966A14-3A27-0F41-89E2-293C6AA7AAC3}"/>
              </a:ext>
            </a:extLst>
          </p:cNvPr>
          <p:cNvSpPr>
            <a:spLocks noGrp="1"/>
          </p:cNvSpPr>
          <p:nvPr>
            <p:ph idx="1"/>
          </p:nvPr>
        </p:nvSpPr>
        <p:spPr>
          <a:xfrm>
            <a:off x="762000" y="548640"/>
            <a:ext cx="10911840" cy="6050280"/>
          </a:xfrm>
        </p:spPr>
        <p:txBody>
          <a:bodyPr>
            <a:normAutofit fontScale="25000" lnSpcReduction="20000"/>
          </a:bodyPr>
          <a:lstStyle/>
          <a:p>
            <a:r>
              <a:rPr lang="en-US" dirty="0"/>
              <a:t> </a:t>
            </a:r>
            <a:endParaRPr lang="en-IN" dirty="0"/>
          </a:p>
          <a:p>
            <a:pPr lvl="0"/>
            <a:r>
              <a:rPr lang="en-IN" sz="7400" b="1" dirty="0"/>
              <a:t>A stored procedure or simple subroutine or a proc or a subprogram is a named PL/SQL block that performs one or more specific tasks.</a:t>
            </a:r>
          </a:p>
          <a:p>
            <a:pPr lvl="0"/>
            <a:r>
              <a:rPr lang="en-IN" sz="7400" b="1" dirty="0"/>
              <a:t>The stored procedures are written in advance and compiled before their use. This improves the speed of execution.</a:t>
            </a:r>
          </a:p>
          <a:p>
            <a:pPr lvl="0"/>
            <a:r>
              <a:rPr lang="en-IN" sz="7400" b="1" dirty="0"/>
              <a:t>This is like a procedure or function in other programming languages.</a:t>
            </a:r>
          </a:p>
          <a:p>
            <a:pPr lvl="0"/>
            <a:r>
              <a:rPr lang="en-IN" sz="7400" b="1" dirty="0"/>
              <a:t> A procedure has a header and a body. </a:t>
            </a:r>
          </a:p>
          <a:p>
            <a:pPr lvl="0"/>
            <a:r>
              <a:rPr lang="en-IN" sz="7400" b="1" dirty="0"/>
              <a:t>The header consists of the name of the procedure and the parameters or variables passed to the procedure. </a:t>
            </a:r>
          </a:p>
          <a:p>
            <a:pPr lvl="0"/>
            <a:r>
              <a:rPr lang="en-IN" sz="7400" b="1" dirty="0"/>
              <a:t> The body consists of a declaration section, execution section, and exception section like a general PL/SQL Block. </a:t>
            </a:r>
          </a:p>
          <a:p>
            <a:pPr lvl="0"/>
            <a:r>
              <a:rPr lang="en-IN" sz="7400" b="1" dirty="0"/>
              <a:t>A procedure is like an anonymous PL/SQL Block, but it is named for repeated usage. </a:t>
            </a:r>
          </a:p>
          <a:p>
            <a:pPr lvl="0"/>
            <a:r>
              <a:rPr lang="en-IN" sz="7400" b="1" dirty="0"/>
              <a:t>An exception is an error that disrupts the normal flow of program instructions. </a:t>
            </a:r>
          </a:p>
          <a:p>
            <a:pPr lvl="0"/>
            <a:r>
              <a:rPr lang="en-IN" sz="7400" b="1" dirty="0"/>
              <a:t>PL/SQL provides us the exception block which raises the exception thus helping the programmer to find out the fault and resolve it.</a:t>
            </a:r>
            <a:br>
              <a:rPr lang="en-US" sz="7400" b="1" dirty="0"/>
            </a:br>
            <a:r>
              <a:rPr lang="en-IN" sz="7400" b="1" dirty="0"/>
              <a:t> </a:t>
            </a:r>
          </a:p>
          <a:p>
            <a:endParaRPr lang="en-US" dirty="0"/>
          </a:p>
        </p:txBody>
      </p:sp>
    </p:spTree>
    <p:extLst>
      <p:ext uri="{BB962C8B-B14F-4D97-AF65-F5344CB8AC3E}">
        <p14:creationId xmlns:p14="http://schemas.microsoft.com/office/powerpoint/2010/main" val="38841728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Graphical user interface, text, application&#10;&#10;Description automatically generated">
            <a:extLst>
              <a:ext uri="{FF2B5EF4-FFF2-40B4-BE49-F238E27FC236}">
                <a16:creationId xmlns:a16="http://schemas.microsoft.com/office/drawing/2014/main" id="{40E4E6C7-3C31-3F4F-95F5-327FE2933686}"/>
              </a:ext>
            </a:extLst>
          </p:cNvPr>
          <p:cNvPicPr>
            <a:picLocks noGrp="1" noChangeAspect="1"/>
          </p:cNvPicPr>
          <p:nvPr>
            <p:ph idx="1"/>
          </p:nvPr>
        </p:nvPicPr>
        <p:blipFill>
          <a:blip r:embed="rId2"/>
          <a:stretch>
            <a:fillRect/>
          </a:stretch>
        </p:blipFill>
        <p:spPr>
          <a:xfrm>
            <a:off x="0" y="274320"/>
            <a:ext cx="10672931" cy="6309360"/>
          </a:xfrm>
        </p:spPr>
      </p:pic>
    </p:spTree>
    <p:extLst>
      <p:ext uri="{BB962C8B-B14F-4D97-AF65-F5344CB8AC3E}">
        <p14:creationId xmlns:p14="http://schemas.microsoft.com/office/powerpoint/2010/main" val="17262635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169527-FDB8-C346-B51B-FBA7B535B0C7}"/>
              </a:ext>
            </a:extLst>
          </p:cNvPr>
          <p:cNvSpPr>
            <a:spLocks noGrp="1"/>
          </p:cNvSpPr>
          <p:nvPr>
            <p:ph idx="1"/>
          </p:nvPr>
        </p:nvSpPr>
        <p:spPr>
          <a:xfrm>
            <a:off x="762000" y="746760"/>
            <a:ext cx="10668000" cy="5357323"/>
          </a:xfrm>
        </p:spPr>
        <p:txBody>
          <a:bodyPr/>
          <a:lstStyle/>
          <a:p>
            <a:pPr marL="0" indent="0">
              <a:buNone/>
            </a:pPr>
            <a:r>
              <a:rPr lang="en-US" dirty="0"/>
              <a:t>                                   </a:t>
            </a:r>
            <a:r>
              <a:rPr lang="en-US" sz="8000" b="1" dirty="0"/>
              <a:t>Thank You</a:t>
            </a:r>
          </a:p>
        </p:txBody>
      </p:sp>
    </p:spTree>
    <p:extLst>
      <p:ext uri="{BB962C8B-B14F-4D97-AF65-F5344CB8AC3E}">
        <p14:creationId xmlns:p14="http://schemas.microsoft.com/office/powerpoint/2010/main" val="42068770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60085-4929-7241-9AB4-D9B6B472B9C2}"/>
              </a:ext>
            </a:extLst>
          </p:cNvPr>
          <p:cNvSpPr>
            <a:spLocks noGrp="1"/>
          </p:cNvSpPr>
          <p:nvPr>
            <p:ph type="title"/>
          </p:nvPr>
        </p:nvSpPr>
        <p:spPr>
          <a:xfrm>
            <a:off x="762000" y="182880"/>
            <a:ext cx="10668000" cy="822960"/>
          </a:xfrm>
        </p:spPr>
        <p:txBody>
          <a:bodyPr>
            <a:normAutofit/>
          </a:bodyPr>
          <a:lstStyle/>
          <a:p>
            <a:r>
              <a:rPr lang="en-US" sz="4000" b="1" dirty="0"/>
              <a:t>Introduction to PL/SQL</a:t>
            </a:r>
          </a:p>
        </p:txBody>
      </p:sp>
      <p:sp>
        <p:nvSpPr>
          <p:cNvPr id="3" name="Content Placeholder 2">
            <a:extLst>
              <a:ext uri="{FF2B5EF4-FFF2-40B4-BE49-F238E27FC236}">
                <a16:creationId xmlns:a16="http://schemas.microsoft.com/office/drawing/2014/main" id="{7521E753-1984-7241-8B4A-4C6FC4D1D4BA}"/>
              </a:ext>
            </a:extLst>
          </p:cNvPr>
          <p:cNvSpPr>
            <a:spLocks noGrp="1"/>
          </p:cNvSpPr>
          <p:nvPr>
            <p:ph idx="1"/>
          </p:nvPr>
        </p:nvSpPr>
        <p:spPr>
          <a:xfrm>
            <a:off x="762000" y="1219200"/>
            <a:ext cx="10561320" cy="4907280"/>
          </a:xfrm>
        </p:spPr>
        <p:txBody>
          <a:bodyPr>
            <a:normAutofit/>
          </a:bodyPr>
          <a:lstStyle/>
          <a:p>
            <a:r>
              <a:rPr lang="en-IN" sz="2600" b="1" dirty="0">
                <a:latin typeface="+mj-lt"/>
              </a:rPr>
              <a:t>PL/SQL was developed by Oracle Corporation in the early ’90s to enhance the capabilities of SQL.  It is a database-oriented programming language that is a powerful extension of SQL with procedural capabilities. The key strength of PL/SQL is its tight integration with the Oracle database.  </a:t>
            </a:r>
          </a:p>
          <a:p>
            <a:endParaRPr lang="en-IN" sz="2400" b="1" dirty="0"/>
          </a:p>
          <a:p>
            <a:endParaRPr lang="en-IN" sz="2400" b="1" dirty="0"/>
          </a:p>
          <a:p>
            <a:endParaRPr lang="en-US" dirty="0"/>
          </a:p>
        </p:txBody>
      </p:sp>
    </p:spTree>
    <p:extLst>
      <p:ext uri="{BB962C8B-B14F-4D97-AF65-F5344CB8AC3E}">
        <p14:creationId xmlns:p14="http://schemas.microsoft.com/office/powerpoint/2010/main" val="36847861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C1A1B8-0DD3-4E4E-AFA8-BE7577AE9913}"/>
              </a:ext>
            </a:extLst>
          </p:cNvPr>
          <p:cNvSpPr>
            <a:spLocks noGrp="1"/>
          </p:cNvSpPr>
          <p:nvPr>
            <p:ph idx="1"/>
          </p:nvPr>
        </p:nvSpPr>
        <p:spPr>
          <a:xfrm>
            <a:off x="762000" y="228600"/>
            <a:ext cx="10668000" cy="5875483"/>
          </a:xfrm>
        </p:spPr>
        <p:txBody>
          <a:bodyPr>
            <a:normAutofit fontScale="85000" lnSpcReduction="20000"/>
          </a:bodyPr>
          <a:lstStyle/>
          <a:p>
            <a:endParaRPr lang="en-IN" b="1" dirty="0"/>
          </a:p>
          <a:p>
            <a:r>
              <a:rPr lang="en-IN" b="1" dirty="0"/>
              <a:t>Some of its procedural capabilities include</a:t>
            </a:r>
          </a:p>
          <a:p>
            <a:r>
              <a:rPr lang="en-IN" b="1" dirty="0">
                <a:sym typeface="Symbol" pitchFamily="2" charset="2"/>
              </a:rPr>
              <a:t></a:t>
            </a:r>
            <a:r>
              <a:rPr lang="en-IN" b="1" dirty="0"/>
              <a:t> Variable Definition and Assignment </a:t>
            </a:r>
          </a:p>
          <a:p>
            <a:r>
              <a:rPr lang="en-IN" b="1" dirty="0">
                <a:sym typeface="Symbol" pitchFamily="2" charset="2"/>
              </a:rPr>
              <a:t></a:t>
            </a:r>
            <a:r>
              <a:rPr lang="en-IN" b="1" dirty="0"/>
              <a:t> Conditional Processing </a:t>
            </a:r>
          </a:p>
          <a:p>
            <a:r>
              <a:rPr lang="en-IN" b="1" dirty="0">
                <a:sym typeface="Symbol" pitchFamily="2" charset="2"/>
              </a:rPr>
              <a:t></a:t>
            </a:r>
            <a:r>
              <a:rPr lang="en-IN" b="1" dirty="0"/>
              <a:t> Loop Constructs </a:t>
            </a:r>
          </a:p>
          <a:p>
            <a:r>
              <a:rPr lang="en-IN" b="1" dirty="0">
                <a:sym typeface="Symbol" pitchFamily="2" charset="2"/>
              </a:rPr>
              <a:t></a:t>
            </a:r>
            <a:r>
              <a:rPr lang="en-IN" b="1" dirty="0"/>
              <a:t> Error Handling </a:t>
            </a:r>
          </a:p>
          <a:p>
            <a:r>
              <a:rPr lang="en-IN" b="1" dirty="0">
                <a:sym typeface="Symbol" pitchFamily="2" charset="2"/>
              </a:rPr>
              <a:t></a:t>
            </a:r>
            <a:r>
              <a:rPr lang="en-IN" b="1" dirty="0"/>
              <a:t> Unique Capabilities of Subprograms  </a:t>
            </a:r>
          </a:p>
          <a:p>
            <a:r>
              <a:rPr lang="en-IN" b="1" dirty="0"/>
              <a:t>So in this report of ours which is concerning the Centralised College Database, we have </a:t>
            </a:r>
            <a:r>
              <a:rPr lang="en-IN" b="1" dirty="0" err="1"/>
              <a:t>endeavored</a:t>
            </a:r>
            <a:r>
              <a:rPr lang="en-IN" b="1" dirty="0"/>
              <a:t> to use certain features of Advance SQL such as procedures, Case, If-Else statement, While loops, Cursor, and Trigger.</a:t>
            </a:r>
            <a:br>
              <a:rPr lang="en-US" b="1" dirty="0"/>
            </a:br>
            <a:endParaRPr lang="en-US" dirty="0"/>
          </a:p>
        </p:txBody>
      </p:sp>
    </p:spTree>
    <p:extLst>
      <p:ext uri="{BB962C8B-B14F-4D97-AF65-F5344CB8AC3E}">
        <p14:creationId xmlns:p14="http://schemas.microsoft.com/office/powerpoint/2010/main" val="268157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iagram, schematic&#10;&#10;Description automatically generated">
            <a:extLst>
              <a:ext uri="{FF2B5EF4-FFF2-40B4-BE49-F238E27FC236}">
                <a16:creationId xmlns:a16="http://schemas.microsoft.com/office/drawing/2014/main" id="{B824F4C1-BB82-C544-B824-664A9BC47569}"/>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507538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E76FC-8038-584C-AFB6-D69BD03C4738}"/>
              </a:ext>
            </a:extLst>
          </p:cNvPr>
          <p:cNvSpPr>
            <a:spLocks noGrp="1"/>
          </p:cNvSpPr>
          <p:nvPr>
            <p:ph type="title"/>
          </p:nvPr>
        </p:nvSpPr>
        <p:spPr>
          <a:xfrm>
            <a:off x="762000" y="762000"/>
            <a:ext cx="10668000" cy="1024270"/>
          </a:xfrm>
        </p:spPr>
        <p:txBody>
          <a:bodyPr>
            <a:normAutofit fontScale="90000"/>
          </a:bodyPr>
          <a:lstStyle/>
          <a:p>
            <a:r>
              <a:rPr lang="en-US" b="1" dirty="0">
                <a:solidFill>
                  <a:schemeClr val="bg1"/>
                </a:solidFill>
              </a:rPr>
              <a:t>Procedures :</a:t>
            </a:r>
            <a:br>
              <a:rPr lang="en-US" dirty="0"/>
            </a:br>
            <a:endParaRPr lang="en-US" dirty="0"/>
          </a:p>
        </p:txBody>
      </p:sp>
      <p:sp>
        <p:nvSpPr>
          <p:cNvPr id="3" name="Content Placeholder 2">
            <a:extLst>
              <a:ext uri="{FF2B5EF4-FFF2-40B4-BE49-F238E27FC236}">
                <a16:creationId xmlns:a16="http://schemas.microsoft.com/office/drawing/2014/main" id="{3BD01B6A-25A9-5340-9050-D1A90A11E031}"/>
              </a:ext>
            </a:extLst>
          </p:cNvPr>
          <p:cNvSpPr>
            <a:spLocks noGrp="1"/>
          </p:cNvSpPr>
          <p:nvPr>
            <p:ph idx="1"/>
          </p:nvPr>
        </p:nvSpPr>
        <p:spPr>
          <a:xfrm>
            <a:off x="762000" y="1786270"/>
            <a:ext cx="10668000" cy="4317813"/>
          </a:xfrm>
        </p:spPr>
        <p:txBody>
          <a:bodyPr>
            <a:normAutofit fontScale="25000" lnSpcReduction="20000"/>
          </a:bodyPr>
          <a:lstStyle/>
          <a:p>
            <a:pPr marL="0" indent="0">
              <a:buNone/>
            </a:pPr>
            <a:r>
              <a:rPr lang="en-US" sz="9600" b="1" dirty="0">
                <a:solidFill>
                  <a:schemeClr val="bg1"/>
                </a:solidFill>
              </a:rPr>
              <a:t>CURSORS</a:t>
            </a:r>
            <a:endParaRPr lang="en-IN" sz="9600" b="1" dirty="0">
              <a:solidFill>
                <a:schemeClr val="bg1"/>
              </a:solidFill>
            </a:endParaRPr>
          </a:p>
          <a:p>
            <a:pPr marL="0" indent="0">
              <a:buNone/>
            </a:pPr>
            <a:r>
              <a:rPr lang="en-US" dirty="0"/>
              <a:t> </a:t>
            </a:r>
            <a:endParaRPr lang="en-IN" dirty="0"/>
          </a:p>
          <a:p>
            <a:pPr marL="0" lvl="0" indent="0">
              <a:buNone/>
            </a:pPr>
            <a:r>
              <a:rPr lang="en-IN" sz="7400" dirty="0">
                <a:solidFill>
                  <a:schemeClr val="bg1"/>
                </a:solidFill>
              </a:rPr>
              <a:t>   A cursor is a pointer to this context area. It contains all information needed for processing the statement. In PL/SQL, the context area is controlled by Cursor.  </a:t>
            </a:r>
          </a:p>
          <a:p>
            <a:pPr lvl="0"/>
            <a:r>
              <a:rPr lang="en-IN" sz="7400" dirty="0">
                <a:solidFill>
                  <a:schemeClr val="bg1"/>
                </a:solidFill>
              </a:rPr>
              <a:t>A cursor contains information on a select statement and the rows of data accessed by it.</a:t>
            </a:r>
          </a:p>
          <a:p>
            <a:r>
              <a:rPr lang="en-IN" sz="7400" dirty="0">
                <a:solidFill>
                  <a:schemeClr val="bg1"/>
                </a:solidFill>
              </a:rPr>
              <a:t>A cursor is used to refer to a program to fetch and process the rows returned by the SQL statement, one at a time. </a:t>
            </a:r>
          </a:p>
          <a:p>
            <a:pPr lvl="0"/>
            <a:r>
              <a:rPr lang="en-IN" sz="7400" dirty="0">
                <a:solidFill>
                  <a:schemeClr val="bg1"/>
                </a:solidFill>
              </a:rPr>
              <a:t>There are two types of cursors: Implicit Cursors &amp; Explicit Cursors</a:t>
            </a:r>
          </a:p>
          <a:p>
            <a:endParaRPr lang="en-IN" sz="7400" dirty="0">
              <a:solidFill>
                <a:schemeClr val="bg1"/>
              </a:solidFill>
            </a:endParaRPr>
          </a:p>
          <a:p>
            <a:r>
              <a:rPr lang="en-IN" dirty="0"/>
              <a:t> </a:t>
            </a:r>
          </a:p>
          <a:p>
            <a:endParaRPr lang="en-US" dirty="0"/>
          </a:p>
        </p:txBody>
      </p:sp>
    </p:spTree>
    <p:extLst>
      <p:ext uri="{BB962C8B-B14F-4D97-AF65-F5344CB8AC3E}">
        <p14:creationId xmlns:p14="http://schemas.microsoft.com/office/powerpoint/2010/main" val="19840355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D0C20-DF1B-2C46-9B79-CEF961AC0D34}"/>
              </a:ext>
            </a:extLst>
          </p:cNvPr>
          <p:cNvSpPr>
            <a:spLocks noGrp="1"/>
          </p:cNvSpPr>
          <p:nvPr>
            <p:ph type="title"/>
          </p:nvPr>
        </p:nvSpPr>
        <p:spPr>
          <a:xfrm>
            <a:off x="541176" y="233266"/>
            <a:ext cx="10888824" cy="550506"/>
          </a:xfrm>
        </p:spPr>
        <p:txBody>
          <a:bodyPr>
            <a:normAutofit fontScale="90000"/>
          </a:bodyPr>
          <a:lstStyle/>
          <a:p>
            <a:r>
              <a:rPr lang="en-US" dirty="0"/>
              <a:t>Cursor Example </a:t>
            </a:r>
          </a:p>
        </p:txBody>
      </p:sp>
      <p:sp>
        <p:nvSpPr>
          <p:cNvPr id="7" name="AutoShape 2">
            <a:extLst>
              <a:ext uri="{FF2B5EF4-FFF2-40B4-BE49-F238E27FC236}">
                <a16:creationId xmlns:a16="http://schemas.microsoft.com/office/drawing/2014/main" id="{A59FA23E-307C-A348-BA74-E5120FF9C2F3}"/>
              </a:ext>
            </a:extLst>
          </p:cNvPr>
          <p:cNvSpPr>
            <a:spLocks noChangeAspect="1" noChangeArrowheads="1"/>
          </p:cNvSpPr>
          <p:nvPr/>
        </p:nvSpPr>
        <p:spPr bwMode="auto">
          <a:xfrm>
            <a:off x="1554480" y="1706880"/>
            <a:ext cx="7970520" cy="359664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7" name="Content Placeholder 16" descr="Graphical user interface, text, application&#10;&#10;Description automatically generated">
            <a:extLst>
              <a:ext uri="{FF2B5EF4-FFF2-40B4-BE49-F238E27FC236}">
                <a16:creationId xmlns:a16="http://schemas.microsoft.com/office/drawing/2014/main" id="{8DFB71C9-E790-104F-8CF7-8B01DFBD78C0}"/>
              </a:ext>
            </a:extLst>
          </p:cNvPr>
          <p:cNvPicPr>
            <a:picLocks noGrp="1" noChangeAspect="1"/>
          </p:cNvPicPr>
          <p:nvPr>
            <p:ph idx="1"/>
          </p:nvPr>
        </p:nvPicPr>
        <p:blipFill>
          <a:blip r:embed="rId2"/>
          <a:stretch>
            <a:fillRect/>
          </a:stretch>
        </p:blipFill>
        <p:spPr>
          <a:xfrm>
            <a:off x="541176" y="1219200"/>
            <a:ext cx="9675891" cy="5405534"/>
          </a:xfrm>
        </p:spPr>
      </p:pic>
    </p:spTree>
    <p:extLst>
      <p:ext uri="{BB962C8B-B14F-4D97-AF65-F5344CB8AC3E}">
        <p14:creationId xmlns:p14="http://schemas.microsoft.com/office/powerpoint/2010/main" val="39568195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Graphical user interface, text, application, email&#10;&#10;Description automatically generated">
            <a:extLst>
              <a:ext uri="{FF2B5EF4-FFF2-40B4-BE49-F238E27FC236}">
                <a16:creationId xmlns:a16="http://schemas.microsoft.com/office/drawing/2014/main" id="{66F0F6CB-136F-F840-B53C-4E1A57CBA3CA}"/>
              </a:ext>
            </a:extLst>
          </p:cNvPr>
          <p:cNvPicPr>
            <a:picLocks noGrp="1" noChangeAspect="1"/>
          </p:cNvPicPr>
          <p:nvPr>
            <p:ph idx="1"/>
          </p:nvPr>
        </p:nvPicPr>
        <p:blipFill>
          <a:blip r:embed="rId2"/>
          <a:stretch>
            <a:fillRect/>
          </a:stretch>
        </p:blipFill>
        <p:spPr>
          <a:xfrm>
            <a:off x="762000" y="899161"/>
            <a:ext cx="10668000" cy="5608320"/>
          </a:xfrm>
        </p:spPr>
      </p:pic>
    </p:spTree>
    <p:extLst>
      <p:ext uri="{BB962C8B-B14F-4D97-AF65-F5344CB8AC3E}">
        <p14:creationId xmlns:p14="http://schemas.microsoft.com/office/powerpoint/2010/main" val="37559061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37602-4526-7045-8F6B-CAE55D6E0DA4}"/>
              </a:ext>
            </a:extLst>
          </p:cNvPr>
          <p:cNvSpPr>
            <a:spLocks noGrp="1"/>
          </p:cNvSpPr>
          <p:nvPr>
            <p:ph type="title"/>
          </p:nvPr>
        </p:nvSpPr>
        <p:spPr>
          <a:xfrm>
            <a:off x="762000" y="0"/>
            <a:ext cx="10668000" cy="990600"/>
          </a:xfrm>
        </p:spPr>
        <p:txBody>
          <a:bodyPr/>
          <a:lstStyle/>
          <a:p>
            <a:r>
              <a:rPr lang="en-US" dirty="0"/>
              <a:t>Triggers</a:t>
            </a:r>
          </a:p>
        </p:txBody>
      </p:sp>
      <p:sp>
        <p:nvSpPr>
          <p:cNvPr id="3" name="Content Placeholder 2">
            <a:extLst>
              <a:ext uri="{FF2B5EF4-FFF2-40B4-BE49-F238E27FC236}">
                <a16:creationId xmlns:a16="http://schemas.microsoft.com/office/drawing/2014/main" id="{DE85D044-784C-4F47-99EA-FF0EB4C334FE}"/>
              </a:ext>
            </a:extLst>
          </p:cNvPr>
          <p:cNvSpPr>
            <a:spLocks noGrp="1"/>
          </p:cNvSpPr>
          <p:nvPr>
            <p:ph idx="1"/>
          </p:nvPr>
        </p:nvSpPr>
        <p:spPr>
          <a:xfrm>
            <a:off x="762000" y="1112520"/>
            <a:ext cx="10668000" cy="4991563"/>
          </a:xfrm>
        </p:spPr>
        <p:txBody>
          <a:bodyPr>
            <a:normAutofit fontScale="77500" lnSpcReduction="20000"/>
          </a:bodyPr>
          <a:lstStyle/>
          <a:p>
            <a:pPr lvl="0"/>
            <a:r>
              <a:rPr lang="en-IN" sz="3100" b="1" dirty="0"/>
              <a:t>The triggers play an important role while validating the SQL and PLSQL queries on an automatic basis depending on some conditions. </a:t>
            </a:r>
          </a:p>
          <a:p>
            <a:pPr lvl="0"/>
            <a:r>
              <a:rPr lang="en-IN" sz="3100" b="1" dirty="0"/>
              <a:t>It executes or fired like a definite event every time. </a:t>
            </a:r>
          </a:p>
          <a:p>
            <a:pPr lvl="0"/>
            <a:r>
              <a:rPr lang="en-IN" sz="3100" b="1" dirty="0"/>
              <a:t>A trigger can be defined as automatic code execution on an event of a database. </a:t>
            </a:r>
          </a:p>
          <a:p>
            <a:pPr lvl="0"/>
            <a:r>
              <a:rPr lang="en-IN" sz="3100" b="1" dirty="0"/>
              <a:t>A trigger is a PL/SQL block structure or a subprogram that is fired or executed when a DML statement like Insert, Delete, Update is executed on a database table.</a:t>
            </a:r>
          </a:p>
          <a:p>
            <a:pPr lvl="0"/>
            <a:r>
              <a:rPr lang="en-IN" sz="3100" b="1" dirty="0"/>
              <a:t>A trigger is triggered automatically at predefined timing and even when an associated DML statement is executed.</a:t>
            </a:r>
          </a:p>
          <a:p>
            <a:pPr lvl="0"/>
            <a:r>
              <a:rPr lang="en-IN" sz="3100" b="1" dirty="0"/>
              <a:t>Triggers are physically stored in a database.</a:t>
            </a:r>
          </a:p>
          <a:p>
            <a:endParaRPr lang="en-US" dirty="0"/>
          </a:p>
        </p:txBody>
      </p:sp>
    </p:spTree>
    <p:extLst>
      <p:ext uri="{BB962C8B-B14F-4D97-AF65-F5344CB8AC3E}">
        <p14:creationId xmlns:p14="http://schemas.microsoft.com/office/powerpoint/2010/main" val="2770184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Text&#10;&#10;Description automatically generated">
            <a:extLst>
              <a:ext uri="{FF2B5EF4-FFF2-40B4-BE49-F238E27FC236}">
                <a16:creationId xmlns:a16="http://schemas.microsoft.com/office/drawing/2014/main" id="{F0DAFBCC-C80C-0849-8A6B-F87AEF0914F4}"/>
              </a:ext>
            </a:extLst>
          </p:cNvPr>
          <p:cNvPicPr>
            <a:picLocks noGrp="1" noChangeAspect="1"/>
          </p:cNvPicPr>
          <p:nvPr>
            <p:ph idx="1"/>
          </p:nvPr>
        </p:nvPicPr>
        <p:blipFill>
          <a:blip r:embed="rId2"/>
          <a:stretch>
            <a:fillRect/>
          </a:stretch>
        </p:blipFill>
        <p:spPr>
          <a:xfrm>
            <a:off x="761999" y="320040"/>
            <a:ext cx="11160971" cy="5974080"/>
          </a:xfrm>
        </p:spPr>
      </p:pic>
    </p:spTree>
    <p:extLst>
      <p:ext uri="{BB962C8B-B14F-4D97-AF65-F5344CB8AC3E}">
        <p14:creationId xmlns:p14="http://schemas.microsoft.com/office/powerpoint/2010/main" val="2871242098"/>
      </p:ext>
    </p:extLst>
  </p:cSld>
  <p:clrMapOvr>
    <a:masterClrMapping/>
  </p:clrMapOvr>
</p:sld>
</file>

<file path=ppt/theme/theme1.xml><?xml version="1.0" encoding="utf-8"?>
<a:theme xmlns:a="http://schemas.openxmlformats.org/drawingml/2006/main" name="PebbleVTI">
  <a:themeElements>
    <a:clrScheme name="Blush 3">
      <a:dk1>
        <a:sysClr val="windowText" lastClr="000000"/>
      </a:dk1>
      <a:lt1>
        <a:sysClr val="window" lastClr="FFFFFF"/>
      </a:lt1>
      <a:dk2>
        <a:srgbClr val="B15E4E"/>
      </a:dk2>
      <a:lt2>
        <a:srgbClr val="FFFFFF"/>
      </a:lt2>
      <a:accent1>
        <a:srgbClr val="C5B096"/>
      </a:accent1>
      <a:accent2>
        <a:srgbClr val="ECA855"/>
      </a:accent2>
      <a:accent3>
        <a:srgbClr val="9BBFB0"/>
      </a:accent3>
      <a:accent4>
        <a:srgbClr val="A9AEA7"/>
      </a:accent4>
      <a:accent5>
        <a:srgbClr val="6A787C"/>
      </a:accent5>
      <a:accent6>
        <a:srgbClr val="3B4345"/>
      </a:accent6>
      <a:hlink>
        <a:srgbClr val="ECA855"/>
      </a:hlink>
      <a:folHlink>
        <a:srgbClr val="6A392F"/>
      </a:folHlink>
    </a:clrScheme>
    <a:fontScheme name="Custom 4">
      <a:majorFont>
        <a:latin typeface="Sitka Subheading"/>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ebbleVTI" id="{8B4DB91D-6BB4-4BA3-973A-733D3AF2680E}" vid="{9A19CF0D-2077-4BF4-BAA5-86934C336D59}"/>
    </a:ext>
  </a:extLst>
</a:theme>
</file>

<file path=docProps/app.xml><?xml version="1.0" encoding="utf-8"?>
<Properties xmlns="http://schemas.openxmlformats.org/officeDocument/2006/extended-properties" xmlns:vt="http://schemas.openxmlformats.org/officeDocument/2006/docPropsVTypes">
  <TotalTime>407</TotalTime>
  <Words>730</Words>
  <Application>Microsoft Macintosh PowerPoint</Application>
  <PresentationFormat>Widescreen</PresentationFormat>
  <Paragraphs>63</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Avenir Next LT Pro</vt:lpstr>
      <vt:lpstr>Avenir Next LT Pro Light</vt:lpstr>
      <vt:lpstr>Sitka Subheading</vt:lpstr>
      <vt:lpstr>PebbleVTI</vt:lpstr>
      <vt:lpstr>Centralized College Database</vt:lpstr>
      <vt:lpstr>Introduction to PL/SQL</vt:lpstr>
      <vt:lpstr>PowerPoint Presentation</vt:lpstr>
      <vt:lpstr>PowerPoint Presentation</vt:lpstr>
      <vt:lpstr>Procedures : </vt:lpstr>
      <vt:lpstr>Cursor Example </vt:lpstr>
      <vt:lpstr>PowerPoint Presentation</vt:lpstr>
      <vt:lpstr>Triggers</vt:lpstr>
      <vt:lpstr>PowerPoint Presentation</vt:lpstr>
      <vt:lpstr>PowerPoint Presentation</vt:lpstr>
      <vt:lpstr>While Loop</vt:lpstr>
      <vt:lpstr>PowerPoint Presentation</vt:lpstr>
      <vt:lpstr>IF-ELSE CONDITION </vt:lpstr>
      <vt:lpstr>PowerPoint Presentation</vt:lpstr>
      <vt:lpstr>Case Statement </vt:lpstr>
      <vt:lpstr>PowerPoint Presentation</vt:lpstr>
      <vt:lpstr>STORED PROCEDURES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Centralized College Database</dc:title>
  <dc:creator>saikrishna Reddy</dc:creator>
  <cp:lastModifiedBy>saikrishna Reddy</cp:lastModifiedBy>
  <cp:revision>2</cp:revision>
  <dcterms:created xsi:type="dcterms:W3CDTF">2022-04-29T09:53:53Z</dcterms:created>
  <dcterms:modified xsi:type="dcterms:W3CDTF">2022-06-14T05:49:09Z</dcterms:modified>
</cp:coreProperties>
</file>