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Bebas Neue" panose="020B0604020202020204" charset="0"/>
      <p:regular r:id="rId13"/>
    </p:embeddedFont>
    <p:embeddedFont>
      <p:font typeface="Poppins SemiBold" panose="020B0604020202020204" charset="0"/>
      <p:regular r:id="rId14"/>
      <p:bold r:id="rId15"/>
      <p:italic r:id="rId16"/>
      <p:boldItalic r:id="rId17"/>
    </p:embeddedFont>
    <p:embeddedFont>
      <p:font typeface="Raleway" panose="020B0604020202020204" charset="0"/>
      <p:regular r:id="rId18"/>
      <p:bold r:id="rId19"/>
      <p:italic r:id="rId20"/>
      <p:boldItalic r:id="rId21"/>
    </p:embeddedFont>
    <p:embeddedFont>
      <p:font typeface="Poppins" panose="020B0604020202020204" charset="0"/>
      <p:regular r:id="rId22"/>
      <p:bold r:id="rId23"/>
      <p:italic r:id="rId24"/>
      <p:boldItalic r:id="rId25"/>
    </p:embeddedFont>
    <p:embeddedFont>
      <p:font typeface="BenchNine" panose="020B0604020202020204" charset="0"/>
      <p:regular r:id="rId26"/>
      <p:bold r:id="rId27"/>
    </p:embeddedFont>
    <p:embeddedFont>
      <p:font typeface="Epilogue"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E59C24-0BB1-47EF-BDAE-E7856F673BFE}">
  <a:tblStyle styleId="{79E59C24-0BB1-47EF-BDAE-E7856F673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67" autoAdjust="0"/>
  </p:normalViewPr>
  <p:slideViewPr>
    <p:cSldViewPr snapToGrid="0">
      <p:cViewPr varScale="1">
        <p:scale>
          <a:sx n="107" d="100"/>
          <a:sy n="107" d="100"/>
        </p:scale>
        <p:origin x="754" y="3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525244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37ec75541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37ec7554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151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237ed4fd0c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237ed4fd0c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866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237ec755418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237ec755418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94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237ec755418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237ec755418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642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237ec755418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237ec755418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070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37ec755418_1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37ec755418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035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37ec755418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237ec755418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5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237ed4f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237ed4f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2-graph) shop is prosperous in Milk &amp; Dairy , Cooking oil sales but their contribution to the overall profit remains significantly lower to that </a:t>
            </a:r>
            <a:endParaRPr sz="1200">
              <a:solidFill>
                <a:schemeClr val="dk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  of others hence lower net profit</a:t>
            </a:r>
            <a:endParaRPr sz="120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24170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237ed4fd0c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237ed4fd0c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002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37ed4fd0c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237ed4fd0c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821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22607" y="-37400"/>
            <a:ext cx="8969701" cy="5295900"/>
            <a:chOff x="222607" y="-37400"/>
            <a:chExt cx="8969701" cy="5295900"/>
          </a:xfrm>
        </p:grpSpPr>
        <p:cxnSp>
          <p:nvCxnSpPr>
            <p:cNvPr id="10" name="Google Shape;10;p2"/>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11" name="Google Shape;11;p2"/>
            <p:cNvSpPr/>
            <p:nvPr/>
          </p:nvSpPr>
          <p:spPr>
            <a:xfrm flipH="1">
              <a:off x="222607" y="43163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8591144" y="257173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8591142" y="38791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222607" y="802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222607" y="11739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860400" y="1658800"/>
            <a:ext cx="4465200" cy="2220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860400" y="3914654"/>
            <a:ext cx="2563200" cy="64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Epilogue"/>
                <a:ea typeface="Epilogue"/>
                <a:cs typeface="Epilogue"/>
                <a:sym typeface="Epilogu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
          <p:cNvSpPr>
            <a:spLocks noGrp="1"/>
          </p:cNvSpPr>
          <p:nvPr>
            <p:ph type="pic" idx="2"/>
          </p:nvPr>
        </p:nvSpPr>
        <p:spPr>
          <a:xfrm>
            <a:off x="6245350" y="1402024"/>
            <a:ext cx="2184000" cy="32112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grpSp>
        <p:nvGrpSpPr>
          <p:cNvPr id="93" name="Google Shape;93;p11"/>
          <p:cNvGrpSpPr/>
          <p:nvPr/>
        </p:nvGrpSpPr>
        <p:grpSpPr>
          <a:xfrm>
            <a:off x="8657232" y="-181525"/>
            <a:ext cx="279147" cy="5385600"/>
            <a:chOff x="8657232" y="-181525"/>
            <a:chExt cx="279147" cy="5385600"/>
          </a:xfrm>
        </p:grpSpPr>
        <p:cxnSp>
          <p:nvCxnSpPr>
            <p:cNvPr id="94" name="Google Shape;94;p11"/>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95" name="Google Shape;95;p11"/>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1"/>
          <p:cNvSpPr txBox="1">
            <a:spLocks noGrp="1"/>
          </p:cNvSpPr>
          <p:nvPr>
            <p:ph type="title" hasCustomPrompt="1"/>
          </p:nvPr>
        </p:nvSpPr>
        <p:spPr>
          <a:xfrm>
            <a:off x="3362200" y="1736900"/>
            <a:ext cx="5066100" cy="12960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7000">
                <a:latin typeface="Poppins SemiBold"/>
                <a:ea typeface="Poppins SemiBold"/>
                <a:cs typeface="Poppins SemiBold"/>
                <a:sym typeface="Poppins SemiBold"/>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9" name="Google Shape;99;p11"/>
          <p:cNvSpPr txBox="1">
            <a:spLocks noGrp="1"/>
          </p:cNvSpPr>
          <p:nvPr>
            <p:ph type="subTitle" idx="1"/>
          </p:nvPr>
        </p:nvSpPr>
        <p:spPr>
          <a:xfrm>
            <a:off x="3361800" y="2994875"/>
            <a:ext cx="5066100" cy="415800"/>
          </a:xfrm>
          <a:prstGeom prst="rect">
            <a:avLst/>
          </a:prstGeom>
        </p:spPr>
        <p:txBody>
          <a:bodyPr spcFirstLastPara="1" wrap="square" lIns="91425" tIns="91425" rIns="91425" bIns="91425" anchor="t" anchorCtr="0">
            <a:noAutofit/>
          </a:bodyPr>
          <a:lstStyle>
            <a:lvl1pPr lvl="0" algn="r">
              <a:spcBef>
                <a:spcPts val="0"/>
              </a:spcBef>
              <a:spcAft>
                <a:spcPts val="0"/>
              </a:spcAft>
              <a:buSzPts val="1200"/>
              <a:buNone/>
              <a:defRPr sz="14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00" name="Google Shape;100;p11"/>
          <p:cNvSpPr>
            <a:spLocks noGrp="1"/>
          </p:cNvSpPr>
          <p:nvPr>
            <p:ph type="pic" idx="2"/>
          </p:nvPr>
        </p:nvSpPr>
        <p:spPr>
          <a:xfrm>
            <a:off x="715700" y="921291"/>
            <a:ext cx="2184000" cy="32112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2"/>
        <p:cNvGrpSpPr/>
        <p:nvPr/>
      </p:nvGrpSpPr>
      <p:grpSpPr>
        <a:xfrm>
          <a:off x="0" y="0"/>
          <a:ext cx="0" cy="0"/>
          <a:chOff x="0" y="0"/>
          <a:chExt cx="0" cy="0"/>
        </a:xfrm>
      </p:grpSpPr>
      <p:grpSp>
        <p:nvGrpSpPr>
          <p:cNvPr id="103" name="Google Shape;103;p13"/>
          <p:cNvGrpSpPr/>
          <p:nvPr/>
        </p:nvGrpSpPr>
        <p:grpSpPr>
          <a:xfrm>
            <a:off x="222607" y="-37400"/>
            <a:ext cx="9003319" cy="5813193"/>
            <a:chOff x="222607" y="-37400"/>
            <a:chExt cx="9003319" cy="5813193"/>
          </a:xfrm>
        </p:grpSpPr>
        <p:cxnSp>
          <p:nvCxnSpPr>
            <p:cNvPr id="104" name="Google Shape;104;p13"/>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13"/>
            <p:cNvSpPr/>
            <p:nvPr/>
          </p:nvSpPr>
          <p:spPr>
            <a:xfrm flipH="1">
              <a:off x="222607" y="4702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flipH="1">
              <a:off x="8624761" y="232538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6244199" y="4336224"/>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 name="Google Shape;108;p13"/>
            <p:cNvCxnSpPr/>
            <p:nvPr/>
          </p:nvCxnSpPr>
          <p:spPr>
            <a:xfrm rot="10800000">
              <a:off x="8428288" y="0"/>
              <a:ext cx="0" cy="1143000"/>
            </a:xfrm>
            <a:prstGeom prst="straightConnector1">
              <a:avLst/>
            </a:prstGeom>
            <a:noFill/>
            <a:ln w="9525" cap="flat" cmpd="sng">
              <a:solidFill>
                <a:schemeClr val="dk1"/>
              </a:solidFill>
              <a:prstDash val="solid"/>
              <a:round/>
              <a:headEnd type="oval" w="med" len="med"/>
              <a:tailEnd type="none" w="med" len="med"/>
            </a:ln>
          </p:spPr>
        </p:cxnSp>
        <p:sp>
          <p:nvSpPr>
            <p:cNvPr id="109" name="Google Shape;109;p13"/>
            <p:cNvSpPr/>
            <p:nvPr/>
          </p:nvSpPr>
          <p:spPr>
            <a:xfrm rot="10800000" flipH="1">
              <a:off x="8946780" y="1886564"/>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flipH="1">
              <a:off x="222607" y="4243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flipH="1">
              <a:off x="222607" y="3785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3"/>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13" name="Google Shape;113;p13"/>
          <p:cNvSpPr txBox="1">
            <a:spLocks noGrp="1"/>
          </p:cNvSpPr>
          <p:nvPr>
            <p:ph type="title" idx="2" hasCustomPrompt="1"/>
          </p:nvPr>
        </p:nvSpPr>
        <p:spPr>
          <a:xfrm>
            <a:off x="1001075" y="1407275"/>
            <a:ext cx="2211900" cy="723000"/>
          </a:xfrm>
          <a:prstGeom prst="rect">
            <a:avLst/>
          </a:prstGeom>
        </p:spPr>
        <p:txBody>
          <a:bodyPr spcFirstLastPara="1" wrap="square" lIns="91425" tIns="91425" rIns="91425" bIns="91425" anchor="b" anchorCtr="0">
            <a:noAutofit/>
          </a:bodyPr>
          <a:lstStyle>
            <a:lvl1pPr lvl="0" rtl="0">
              <a:spcBef>
                <a:spcPts val="0"/>
              </a:spcBef>
              <a:spcAft>
                <a:spcPts val="0"/>
              </a:spcAft>
              <a:buSzPts val="4600"/>
              <a:buNone/>
              <a:defRPr sz="3000">
                <a:latin typeface="Poppins SemiBold"/>
                <a:ea typeface="Poppins SemiBold"/>
                <a:cs typeface="Poppins SemiBold"/>
                <a:sym typeface="Poppins SemiBold"/>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14" name="Google Shape;114;p13"/>
          <p:cNvSpPr txBox="1">
            <a:spLocks noGrp="1"/>
          </p:cNvSpPr>
          <p:nvPr>
            <p:ph type="subTitle" idx="1"/>
          </p:nvPr>
        </p:nvSpPr>
        <p:spPr>
          <a:xfrm>
            <a:off x="1001075" y="2085653"/>
            <a:ext cx="2211900" cy="432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5" name="Google Shape;115;p13"/>
          <p:cNvSpPr txBox="1">
            <a:spLocks noGrp="1"/>
          </p:cNvSpPr>
          <p:nvPr>
            <p:ph type="title" idx="3" hasCustomPrompt="1"/>
          </p:nvPr>
        </p:nvSpPr>
        <p:spPr>
          <a:xfrm>
            <a:off x="3466099" y="1407275"/>
            <a:ext cx="2211900" cy="723000"/>
          </a:xfrm>
          <a:prstGeom prst="rect">
            <a:avLst/>
          </a:prstGeom>
        </p:spPr>
        <p:txBody>
          <a:bodyPr spcFirstLastPara="1" wrap="square" lIns="91425" tIns="91425" rIns="91425" bIns="91425" anchor="b" anchorCtr="0">
            <a:noAutofit/>
          </a:bodyPr>
          <a:lstStyle>
            <a:lvl1pPr lvl="0" rtl="0">
              <a:spcBef>
                <a:spcPts val="0"/>
              </a:spcBef>
              <a:spcAft>
                <a:spcPts val="0"/>
              </a:spcAft>
              <a:buSzPts val="4600"/>
              <a:buNone/>
              <a:defRPr sz="3000">
                <a:latin typeface="Poppins SemiBold"/>
                <a:ea typeface="Poppins SemiBold"/>
                <a:cs typeface="Poppins SemiBold"/>
                <a:sym typeface="Poppins SemiBold"/>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16" name="Google Shape;116;p13"/>
          <p:cNvSpPr txBox="1">
            <a:spLocks noGrp="1"/>
          </p:cNvSpPr>
          <p:nvPr>
            <p:ph type="subTitle" idx="4"/>
          </p:nvPr>
        </p:nvSpPr>
        <p:spPr>
          <a:xfrm>
            <a:off x="3466100" y="2085653"/>
            <a:ext cx="2211900" cy="432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7" name="Google Shape;117;p13"/>
          <p:cNvSpPr txBox="1">
            <a:spLocks noGrp="1"/>
          </p:cNvSpPr>
          <p:nvPr>
            <p:ph type="title" idx="5" hasCustomPrompt="1"/>
          </p:nvPr>
        </p:nvSpPr>
        <p:spPr>
          <a:xfrm>
            <a:off x="5931123" y="1407275"/>
            <a:ext cx="2211900" cy="723000"/>
          </a:xfrm>
          <a:prstGeom prst="rect">
            <a:avLst/>
          </a:prstGeom>
        </p:spPr>
        <p:txBody>
          <a:bodyPr spcFirstLastPara="1" wrap="square" lIns="91425" tIns="91425" rIns="91425" bIns="91425" anchor="b" anchorCtr="0">
            <a:noAutofit/>
          </a:bodyPr>
          <a:lstStyle>
            <a:lvl1pPr lvl="0" rtl="0">
              <a:spcBef>
                <a:spcPts val="0"/>
              </a:spcBef>
              <a:spcAft>
                <a:spcPts val="0"/>
              </a:spcAft>
              <a:buSzPts val="4600"/>
              <a:buNone/>
              <a:defRPr sz="3000">
                <a:latin typeface="Poppins SemiBold"/>
                <a:ea typeface="Poppins SemiBold"/>
                <a:cs typeface="Poppins SemiBold"/>
                <a:sym typeface="Poppins SemiBold"/>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18" name="Google Shape;118;p13"/>
          <p:cNvSpPr txBox="1">
            <a:spLocks noGrp="1"/>
          </p:cNvSpPr>
          <p:nvPr>
            <p:ph type="subTitle" idx="6"/>
          </p:nvPr>
        </p:nvSpPr>
        <p:spPr>
          <a:xfrm>
            <a:off x="5931126" y="2085653"/>
            <a:ext cx="2211900" cy="432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9" name="Google Shape;119;p13"/>
          <p:cNvSpPr txBox="1">
            <a:spLocks noGrp="1"/>
          </p:cNvSpPr>
          <p:nvPr>
            <p:ph type="title" idx="7" hasCustomPrompt="1"/>
          </p:nvPr>
        </p:nvSpPr>
        <p:spPr>
          <a:xfrm>
            <a:off x="1001075" y="2928156"/>
            <a:ext cx="2211900" cy="723000"/>
          </a:xfrm>
          <a:prstGeom prst="rect">
            <a:avLst/>
          </a:prstGeom>
        </p:spPr>
        <p:txBody>
          <a:bodyPr spcFirstLastPara="1" wrap="square" lIns="91425" tIns="91425" rIns="91425" bIns="91425" anchor="b" anchorCtr="0">
            <a:noAutofit/>
          </a:bodyPr>
          <a:lstStyle>
            <a:lvl1pPr lvl="0" rtl="0">
              <a:spcBef>
                <a:spcPts val="0"/>
              </a:spcBef>
              <a:spcAft>
                <a:spcPts val="0"/>
              </a:spcAft>
              <a:buSzPts val="4600"/>
              <a:buNone/>
              <a:defRPr sz="3000">
                <a:latin typeface="Poppins SemiBold"/>
                <a:ea typeface="Poppins SemiBold"/>
                <a:cs typeface="Poppins SemiBold"/>
                <a:sym typeface="Poppins SemiBold"/>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20" name="Google Shape;120;p13"/>
          <p:cNvSpPr txBox="1">
            <a:spLocks noGrp="1"/>
          </p:cNvSpPr>
          <p:nvPr>
            <p:ph type="subTitle" idx="8"/>
          </p:nvPr>
        </p:nvSpPr>
        <p:spPr>
          <a:xfrm>
            <a:off x="1001075" y="3604630"/>
            <a:ext cx="2211900" cy="432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1" name="Google Shape;121;p13"/>
          <p:cNvSpPr txBox="1">
            <a:spLocks noGrp="1"/>
          </p:cNvSpPr>
          <p:nvPr>
            <p:ph type="title" idx="9" hasCustomPrompt="1"/>
          </p:nvPr>
        </p:nvSpPr>
        <p:spPr>
          <a:xfrm>
            <a:off x="3466099" y="2928156"/>
            <a:ext cx="2211900" cy="723000"/>
          </a:xfrm>
          <a:prstGeom prst="rect">
            <a:avLst/>
          </a:prstGeom>
        </p:spPr>
        <p:txBody>
          <a:bodyPr spcFirstLastPara="1" wrap="square" lIns="91425" tIns="91425" rIns="91425" bIns="91425" anchor="b" anchorCtr="0">
            <a:noAutofit/>
          </a:bodyPr>
          <a:lstStyle>
            <a:lvl1pPr lvl="0" rtl="0">
              <a:spcBef>
                <a:spcPts val="0"/>
              </a:spcBef>
              <a:spcAft>
                <a:spcPts val="0"/>
              </a:spcAft>
              <a:buSzPts val="4600"/>
              <a:buNone/>
              <a:defRPr sz="3000">
                <a:latin typeface="Poppins SemiBold"/>
                <a:ea typeface="Poppins SemiBold"/>
                <a:cs typeface="Poppins SemiBold"/>
                <a:sym typeface="Poppins SemiBold"/>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22" name="Google Shape;122;p13"/>
          <p:cNvSpPr txBox="1">
            <a:spLocks noGrp="1"/>
          </p:cNvSpPr>
          <p:nvPr>
            <p:ph type="subTitle" idx="13"/>
          </p:nvPr>
        </p:nvSpPr>
        <p:spPr>
          <a:xfrm>
            <a:off x="3466100" y="3604630"/>
            <a:ext cx="2211900" cy="432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3" name="Google Shape;123;p13"/>
          <p:cNvSpPr txBox="1">
            <a:spLocks noGrp="1"/>
          </p:cNvSpPr>
          <p:nvPr>
            <p:ph type="title" idx="14" hasCustomPrompt="1"/>
          </p:nvPr>
        </p:nvSpPr>
        <p:spPr>
          <a:xfrm>
            <a:off x="5931123" y="2928156"/>
            <a:ext cx="2211900" cy="723000"/>
          </a:xfrm>
          <a:prstGeom prst="rect">
            <a:avLst/>
          </a:prstGeom>
        </p:spPr>
        <p:txBody>
          <a:bodyPr spcFirstLastPara="1" wrap="square" lIns="91425" tIns="91425" rIns="91425" bIns="91425" anchor="b" anchorCtr="0">
            <a:noAutofit/>
          </a:bodyPr>
          <a:lstStyle>
            <a:lvl1pPr lvl="0" rtl="0">
              <a:spcBef>
                <a:spcPts val="0"/>
              </a:spcBef>
              <a:spcAft>
                <a:spcPts val="0"/>
              </a:spcAft>
              <a:buSzPts val="4600"/>
              <a:buNone/>
              <a:defRPr sz="3000">
                <a:latin typeface="Poppins SemiBold"/>
                <a:ea typeface="Poppins SemiBold"/>
                <a:cs typeface="Poppins SemiBold"/>
                <a:sym typeface="Poppins SemiBold"/>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124" name="Google Shape;124;p13"/>
          <p:cNvSpPr txBox="1">
            <a:spLocks noGrp="1"/>
          </p:cNvSpPr>
          <p:nvPr>
            <p:ph type="subTitle" idx="15"/>
          </p:nvPr>
        </p:nvSpPr>
        <p:spPr>
          <a:xfrm>
            <a:off x="5931126" y="3604630"/>
            <a:ext cx="2211900" cy="4320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1_2">
    <p:spTree>
      <p:nvGrpSpPr>
        <p:cNvPr id="1" name="Shape 125"/>
        <p:cNvGrpSpPr/>
        <p:nvPr/>
      </p:nvGrpSpPr>
      <p:grpSpPr>
        <a:xfrm>
          <a:off x="0" y="0"/>
          <a:ext cx="0" cy="0"/>
          <a:chOff x="0" y="0"/>
          <a:chExt cx="0" cy="0"/>
        </a:xfrm>
      </p:grpSpPr>
      <p:grpSp>
        <p:nvGrpSpPr>
          <p:cNvPr id="126" name="Google Shape;126;p14"/>
          <p:cNvGrpSpPr/>
          <p:nvPr/>
        </p:nvGrpSpPr>
        <p:grpSpPr>
          <a:xfrm>
            <a:off x="222607" y="-37400"/>
            <a:ext cx="8969701" cy="5295900"/>
            <a:chOff x="222607" y="-37400"/>
            <a:chExt cx="8969701" cy="5295900"/>
          </a:xfrm>
        </p:grpSpPr>
        <p:sp>
          <p:nvSpPr>
            <p:cNvPr id="127" name="Google Shape;127;p14"/>
            <p:cNvSpPr/>
            <p:nvPr/>
          </p:nvSpPr>
          <p:spPr>
            <a:xfrm rot="10800000" flipH="1">
              <a:off x="8591144" y="257173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flipH="1">
              <a:off x="8591142" y="38791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4"/>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130" name="Google Shape;130;p14"/>
            <p:cNvSpPr/>
            <p:nvPr/>
          </p:nvSpPr>
          <p:spPr>
            <a:xfrm flipH="1">
              <a:off x="222607" y="4702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flipH="1">
              <a:off x="222607" y="4243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flipH="1">
              <a:off x="222607" y="3785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4"/>
            <p:cNvCxnSpPr/>
            <p:nvPr/>
          </p:nvCxnSpPr>
          <p:spPr>
            <a:xfrm rot="10800000">
              <a:off x="8428288" y="0"/>
              <a:ext cx="0" cy="1143000"/>
            </a:xfrm>
            <a:prstGeom prst="straightConnector1">
              <a:avLst/>
            </a:prstGeom>
            <a:noFill/>
            <a:ln w="9525" cap="flat" cmpd="sng">
              <a:solidFill>
                <a:schemeClr val="dk1"/>
              </a:solidFill>
              <a:prstDash val="solid"/>
              <a:round/>
              <a:headEnd type="oval" w="med" len="med"/>
              <a:tailEnd type="none" w="med" len="med"/>
            </a:ln>
          </p:spPr>
        </p:cxnSp>
      </p:grpSp>
      <p:sp>
        <p:nvSpPr>
          <p:cNvPr id="134" name="Google Shape;134;p14"/>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5" name="Google Shape;135;p14"/>
          <p:cNvSpPr txBox="1">
            <a:spLocks noGrp="1"/>
          </p:cNvSpPr>
          <p:nvPr>
            <p:ph type="body" idx="1"/>
          </p:nvPr>
        </p:nvSpPr>
        <p:spPr>
          <a:xfrm>
            <a:off x="715700" y="1152475"/>
            <a:ext cx="3626700" cy="3460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36" name="Google Shape;136;p14"/>
          <p:cNvSpPr txBox="1">
            <a:spLocks noGrp="1"/>
          </p:cNvSpPr>
          <p:nvPr>
            <p:ph type="body" idx="2"/>
          </p:nvPr>
        </p:nvSpPr>
        <p:spPr>
          <a:xfrm>
            <a:off x="4572225" y="1152475"/>
            <a:ext cx="3626700" cy="3460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137"/>
        <p:cNvGrpSpPr/>
        <p:nvPr/>
      </p:nvGrpSpPr>
      <p:grpSpPr>
        <a:xfrm>
          <a:off x="0" y="0"/>
          <a:ext cx="0" cy="0"/>
          <a:chOff x="0" y="0"/>
          <a:chExt cx="0" cy="0"/>
        </a:xfrm>
      </p:grpSpPr>
      <p:grpSp>
        <p:nvGrpSpPr>
          <p:cNvPr id="138" name="Google Shape;138;p15"/>
          <p:cNvGrpSpPr/>
          <p:nvPr/>
        </p:nvGrpSpPr>
        <p:grpSpPr>
          <a:xfrm>
            <a:off x="-793395" y="-181525"/>
            <a:ext cx="9729774" cy="5595000"/>
            <a:chOff x="-793395" y="-181525"/>
            <a:chExt cx="9729774" cy="5595000"/>
          </a:xfrm>
        </p:grpSpPr>
        <p:cxnSp>
          <p:nvCxnSpPr>
            <p:cNvPr id="139" name="Google Shape;139;p15"/>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140" name="Google Shape;140;p15"/>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 name="Google Shape;143;p15"/>
            <p:cNvCxnSpPr/>
            <p:nvPr/>
          </p:nvCxnSpPr>
          <p:spPr>
            <a:xfrm>
              <a:off x="367238" y="3812975"/>
              <a:ext cx="0" cy="1600500"/>
            </a:xfrm>
            <a:prstGeom prst="straightConnector1">
              <a:avLst/>
            </a:prstGeom>
            <a:noFill/>
            <a:ln w="9525" cap="flat" cmpd="sng">
              <a:solidFill>
                <a:schemeClr val="dk1"/>
              </a:solidFill>
              <a:prstDash val="solid"/>
              <a:round/>
              <a:headEnd type="oval" w="med" len="med"/>
              <a:tailEnd type="none" w="med" len="med"/>
            </a:ln>
          </p:spPr>
        </p:cxnSp>
        <p:sp>
          <p:nvSpPr>
            <p:cNvPr id="144" name="Google Shape;144;p15"/>
            <p:cNvSpPr/>
            <p:nvPr/>
          </p:nvSpPr>
          <p:spPr>
            <a:xfrm rot="5400000">
              <a:off x="-1165661" y="316149"/>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5"/>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 name="Google Shape;146;p15"/>
          <p:cNvSpPr txBox="1">
            <a:spLocks noGrp="1"/>
          </p:cNvSpPr>
          <p:nvPr>
            <p:ph type="subTitle" idx="1"/>
          </p:nvPr>
        </p:nvSpPr>
        <p:spPr>
          <a:xfrm>
            <a:off x="828200" y="2525900"/>
            <a:ext cx="23262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7" name="Google Shape;147;p15"/>
          <p:cNvSpPr txBox="1">
            <a:spLocks noGrp="1"/>
          </p:cNvSpPr>
          <p:nvPr>
            <p:ph type="subTitle" idx="2"/>
          </p:nvPr>
        </p:nvSpPr>
        <p:spPr>
          <a:xfrm>
            <a:off x="828200" y="2955500"/>
            <a:ext cx="2326200" cy="132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8" name="Google Shape;148;p15"/>
          <p:cNvSpPr txBox="1">
            <a:spLocks noGrp="1"/>
          </p:cNvSpPr>
          <p:nvPr>
            <p:ph type="subTitle" idx="3"/>
          </p:nvPr>
        </p:nvSpPr>
        <p:spPr>
          <a:xfrm>
            <a:off x="3408900" y="2525900"/>
            <a:ext cx="23262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9" name="Google Shape;149;p15"/>
          <p:cNvSpPr txBox="1">
            <a:spLocks noGrp="1"/>
          </p:cNvSpPr>
          <p:nvPr>
            <p:ph type="subTitle" idx="4"/>
          </p:nvPr>
        </p:nvSpPr>
        <p:spPr>
          <a:xfrm>
            <a:off x="3408900" y="2955500"/>
            <a:ext cx="2326200" cy="132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50" name="Google Shape;150;p15"/>
          <p:cNvSpPr txBox="1">
            <a:spLocks noGrp="1"/>
          </p:cNvSpPr>
          <p:nvPr>
            <p:ph type="subTitle" idx="5"/>
          </p:nvPr>
        </p:nvSpPr>
        <p:spPr>
          <a:xfrm>
            <a:off x="5989600" y="2525900"/>
            <a:ext cx="23262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51" name="Google Shape;151;p15"/>
          <p:cNvSpPr txBox="1">
            <a:spLocks noGrp="1"/>
          </p:cNvSpPr>
          <p:nvPr>
            <p:ph type="subTitle" idx="6"/>
          </p:nvPr>
        </p:nvSpPr>
        <p:spPr>
          <a:xfrm>
            <a:off x="5989600" y="2955500"/>
            <a:ext cx="2326200" cy="1328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1_1_2">
    <p:spTree>
      <p:nvGrpSpPr>
        <p:cNvPr id="1" name="Shape 152"/>
        <p:cNvGrpSpPr/>
        <p:nvPr/>
      </p:nvGrpSpPr>
      <p:grpSpPr>
        <a:xfrm>
          <a:off x="0" y="0"/>
          <a:ext cx="0" cy="0"/>
          <a:chOff x="0" y="0"/>
          <a:chExt cx="0" cy="0"/>
        </a:xfrm>
      </p:grpSpPr>
      <p:grpSp>
        <p:nvGrpSpPr>
          <p:cNvPr id="153" name="Google Shape;153;p16"/>
          <p:cNvGrpSpPr/>
          <p:nvPr/>
        </p:nvGrpSpPr>
        <p:grpSpPr>
          <a:xfrm>
            <a:off x="-254011" y="-181525"/>
            <a:ext cx="9190390" cy="5595000"/>
            <a:chOff x="-254011" y="-181525"/>
            <a:chExt cx="9190390" cy="5595000"/>
          </a:xfrm>
        </p:grpSpPr>
        <p:cxnSp>
          <p:nvCxnSpPr>
            <p:cNvPr id="154" name="Google Shape;154;p16"/>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155" name="Google Shape;155;p16"/>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254011" y="1366499"/>
              <a:ext cx="601200" cy="601227"/>
            </a:xfrm>
            <a:custGeom>
              <a:avLst/>
              <a:gdLst/>
              <a:ahLst/>
              <a:cxnLst/>
              <a:rect l="l" t="t" r="r" b="b"/>
              <a:pathLst>
                <a:path w="22364" h="22365" extrusionOk="0">
                  <a:moveTo>
                    <a:pt x="18229" y="4136"/>
                  </a:moveTo>
                  <a:lnTo>
                    <a:pt x="18229" y="18229"/>
                  </a:lnTo>
                  <a:lnTo>
                    <a:pt x="4147" y="18229"/>
                  </a:lnTo>
                  <a:lnTo>
                    <a:pt x="4147" y="4136"/>
                  </a:lnTo>
                  <a:close/>
                  <a:moveTo>
                    <a:pt x="0" y="1"/>
                  </a:moveTo>
                  <a:lnTo>
                    <a:pt x="0" y="22365"/>
                  </a:lnTo>
                  <a:lnTo>
                    <a:pt x="22364" y="22365"/>
                  </a:lnTo>
                  <a:lnTo>
                    <a:pt x="22364" y="1"/>
                  </a:ln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216711" y="1024023"/>
              <a:ext cx="130578" cy="130578"/>
            </a:xfrm>
            <a:custGeom>
              <a:avLst/>
              <a:gdLst/>
              <a:ahLst/>
              <a:cxnLst/>
              <a:rect l="l" t="t" r="r" b="b"/>
              <a:pathLst>
                <a:path w="5681" h="5681" extrusionOk="0">
                  <a:moveTo>
                    <a:pt x="0" y="0"/>
                  </a:moveTo>
                  <a:lnTo>
                    <a:pt x="0" y="5680"/>
                  </a:lnTo>
                  <a:lnTo>
                    <a:pt x="5680" y="5680"/>
                  </a:lnTo>
                  <a:lnTo>
                    <a:pt x="56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16"/>
            <p:cNvCxnSpPr/>
            <p:nvPr/>
          </p:nvCxnSpPr>
          <p:spPr>
            <a:xfrm>
              <a:off x="367238" y="3812975"/>
              <a:ext cx="0" cy="1600500"/>
            </a:xfrm>
            <a:prstGeom prst="straightConnector1">
              <a:avLst/>
            </a:prstGeom>
            <a:noFill/>
            <a:ln w="9525" cap="flat" cmpd="sng">
              <a:solidFill>
                <a:schemeClr val="dk1"/>
              </a:solidFill>
              <a:prstDash val="solid"/>
              <a:round/>
              <a:headEnd type="oval" w="med" len="med"/>
              <a:tailEnd type="none" w="med" len="med"/>
            </a:ln>
          </p:spPr>
        </p:cxnSp>
        <p:sp>
          <p:nvSpPr>
            <p:cNvPr id="159" name="Google Shape;159;p16"/>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6"/>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2" name="Google Shape;162;p16"/>
          <p:cNvSpPr txBox="1">
            <a:spLocks noGrp="1"/>
          </p:cNvSpPr>
          <p:nvPr>
            <p:ph type="subTitle" idx="1"/>
          </p:nvPr>
        </p:nvSpPr>
        <p:spPr>
          <a:xfrm>
            <a:off x="1730186" y="1387675"/>
            <a:ext cx="28284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3" name="Google Shape;163;p16"/>
          <p:cNvSpPr txBox="1">
            <a:spLocks noGrp="1"/>
          </p:cNvSpPr>
          <p:nvPr>
            <p:ph type="subTitle" idx="2"/>
          </p:nvPr>
        </p:nvSpPr>
        <p:spPr>
          <a:xfrm>
            <a:off x="1730174" y="1817275"/>
            <a:ext cx="2828400" cy="934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4" name="Google Shape;164;p16"/>
          <p:cNvSpPr txBox="1">
            <a:spLocks noGrp="1"/>
          </p:cNvSpPr>
          <p:nvPr>
            <p:ph type="subTitle" idx="3"/>
          </p:nvPr>
        </p:nvSpPr>
        <p:spPr>
          <a:xfrm>
            <a:off x="5560336" y="1387675"/>
            <a:ext cx="28284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5" name="Google Shape;165;p16"/>
          <p:cNvSpPr txBox="1">
            <a:spLocks noGrp="1"/>
          </p:cNvSpPr>
          <p:nvPr>
            <p:ph type="subTitle" idx="4"/>
          </p:nvPr>
        </p:nvSpPr>
        <p:spPr>
          <a:xfrm>
            <a:off x="5560330" y="1817275"/>
            <a:ext cx="2828400" cy="934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6" name="Google Shape;166;p16"/>
          <p:cNvSpPr txBox="1">
            <a:spLocks noGrp="1"/>
          </p:cNvSpPr>
          <p:nvPr>
            <p:ph type="subTitle" idx="5"/>
          </p:nvPr>
        </p:nvSpPr>
        <p:spPr>
          <a:xfrm>
            <a:off x="1730125" y="3178925"/>
            <a:ext cx="28284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7" name="Google Shape;167;p16"/>
          <p:cNvSpPr txBox="1">
            <a:spLocks noGrp="1"/>
          </p:cNvSpPr>
          <p:nvPr>
            <p:ph type="subTitle" idx="6"/>
          </p:nvPr>
        </p:nvSpPr>
        <p:spPr>
          <a:xfrm>
            <a:off x="1730126" y="3608525"/>
            <a:ext cx="2828400" cy="934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8" name="Google Shape;168;p16"/>
          <p:cNvSpPr txBox="1">
            <a:spLocks noGrp="1"/>
          </p:cNvSpPr>
          <p:nvPr>
            <p:ph type="subTitle" idx="7"/>
          </p:nvPr>
        </p:nvSpPr>
        <p:spPr>
          <a:xfrm>
            <a:off x="5560275" y="3178925"/>
            <a:ext cx="28284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9" name="Google Shape;169;p16"/>
          <p:cNvSpPr txBox="1">
            <a:spLocks noGrp="1"/>
          </p:cNvSpPr>
          <p:nvPr>
            <p:ph type="subTitle" idx="8"/>
          </p:nvPr>
        </p:nvSpPr>
        <p:spPr>
          <a:xfrm>
            <a:off x="5560282" y="3608525"/>
            <a:ext cx="2828400" cy="934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1_1_3">
    <p:spTree>
      <p:nvGrpSpPr>
        <p:cNvPr id="1" name="Shape 170"/>
        <p:cNvGrpSpPr/>
        <p:nvPr/>
      </p:nvGrpSpPr>
      <p:grpSpPr>
        <a:xfrm>
          <a:off x="0" y="0"/>
          <a:ext cx="0" cy="0"/>
          <a:chOff x="0" y="0"/>
          <a:chExt cx="0" cy="0"/>
        </a:xfrm>
      </p:grpSpPr>
      <p:grpSp>
        <p:nvGrpSpPr>
          <p:cNvPr id="171" name="Google Shape;171;p17"/>
          <p:cNvGrpSpPr/>
          <p:nvPr/>
        </p:nvGrpSpPr>
        <p:grpSpPr>
          <a:xfrm>
            <a:off x="222607" y="-37400"/>
            <a:ext cx="9003319" cy="5813193"/>
            <a:chOff x="222607" y="-37400"/>
            <a:chExt cx="9003319" cy="5813193"/>
          </a:xfrm>
        </p:grpSpPr>
        <p:cxnSp>
          <p:nvCxnSpPr>
            <p:cNvPr id="172" name="Google Shape;172;p17"/>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17"/>
            <p:cNvSpPr/>
            <p:nvPr/>
          </p:nvSpPr>
          <p:spPr>
            <a:xfrm flipH="1">
              <a:off x="222607" y="4702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flipH="1">
              <a:off x="8624761" y="232538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6244199" y="4336224"/>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6" name="Google Shape;176;p17"/>
            <p:cNvCxnSpPr/>
            <p:nvPr/>
          </p:nvCxnSpPr>
          <p:spPr>
            <a:xfrm rot="10800000">
              <a:off x="8428288" y="0"/>
              <a:ext cx="0" cy="1143000"/>
            </a:xfrm>
            <a:prstGeom prst="straightConnector1">
              <a:avLst/>
            </a:prstGeom>
            <a:noFill/>
            <a:ln w="9525" cap="flat" cmpd="sng">
              <a:solidFill>
                <a:schemeClr val="dk1"/>
              </a:solidFill>
              <a:prstDash val="solid"/>
              <a:round/>
              <a:headEnd type="oval" w="med" len="med"/>
              <a:tailEnd type="none" w="med" len="med"/>
            </a:ln>
          </p:spPr>
        </p:cxnSp>
        <p:sp>
          <p:nvSpPr>
            <p:cNvPr id="177" name="Google Shape;177;p17"/>
            <p:cNvSpPr/>
            <p:nvPr/>
          </p:nvSpPr>
          <p:spPr>
            <a:xfrm rot="10800000" flipH="1">
              <a:off x="8946780" y="1886564"/>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flipH="1">
              <a:off x="222607" y="4243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flipH="1">
              <a:off x="222607" y="3785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17"/>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81" name="Google Shape;181;p17"/>
          <p:cNvSpPr txBox="1">
            <a:spLocks noGrp="1"/>
          </p:cNvSpPr>
          <p:nvPr>
            <p:ph type="subTitle" idx="1"/>
          </p:nvPr>
        </p:nvSpPr>
        <p:spPr>
          <a:xfrm>
            <a:off x="796426" y="1223496"/>
            <a:ext cx="22065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2" name="Google Shape;182;p17"/>
          <p:cNvSpPr txBox="1">
            <a:spLocks noGrp="1"/>
          </p:cNvSpPr>
          <p:nvPr>
            <p:ph type="subTitle" idx="2"/>
          </p:nvPr>
        </p:nvSpPr>
        <p:spPr>
          <a:xfrm>
            <a:off x="796426" y="1653096"/>
            <a:ext cx="2206500" cy="110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3" name="Google Shape;183;p17"/>
          <p:cNvSpPr txBox="1">
            <a:spLocks noGrp="1"/>
          </p:cNvSpPr>
          <p:nvPr>
            <p:ph type="subTitle" idx="3"/>
          </p:nvPr>
        </p:nvSpPr>
        <p:spPr>
          <a:xfrm>
            <a:off x="3468747" y="1223496"/>
            <a:ext cx="22065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4" name="Google Shape;184;p17"/>
          <p:cNvSpPr txBox="1">
            <a:spLocks noGrp="1"/>
          </p:cNvSpPr>
          <p:nvPr>
            <p:ph type="subTitle" idx="4"/>
          </p:nvPr>
        </p:nvSpPr>
        <p:spPr>
          <a:xfrm>
            <a:off x="3468750" y="1653096"/>
            <a:ext cx="2206500" cy="110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5" name="Google Shape;185;p17"/>
          <p:cNvSpPr txBox="1">
            <a:spLocks noGrp="1"/>
          </p:cNvSpPr>
          <p:nvPr>
            <p:ph type="subTitle" idx="5"/>
          </p:nvPr>
        </p:nvSpPr>
        <p:spPr>
          <a:xfrm>
            <a:off x="6141067" y="1223496"/>
            <a:ext cx="22065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6" name="Google Shape;186;p17"/>
          <p:cNvSpPr txBox="1">
            <a:spLocks noGrp="1"/>
          </p:cNvSpPr>
          <p:nvPr>
            <p:ph type="subTitle" idx="6"/>
          </p:nvPr>
        </p:nvSpPr>
        <p:spPr>
          <a:xfrm>
            <a:off x="6141074" y="1653096"/>
            <a:ext cx="2206500" cy="110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7" name="Google Shape;187;p17"/>
          <p:cNvSpPr txBox="1">
            <a:spLocks noGrp="1"/>
          </p:cNvSpPr>
          <p:nvPr>
            <p:ph type="subTitle" idx="7"/>
          </p:nvPr>
        </p:nvSpPr>
        <p:spPr>
          <a:xfrm>
            <a:off x="796426" y="2866840"/>
            <a:ext cx="22065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8" name="Google Shape;188;p17"/>
          <p:cNvSpPr txBox="1">
            <a:spLocks noGrp="1"/>
          </p:cNvSpPr>
          <p:nvPr>
            <p:ph type="subTitle" idx="8"/>
          </p:nvPr>
        </p:nvSpPr>
        <p:spPr>
          <a:xfrm>
            <a:off x="796426" y="3296440"/>
            <a:ext cx="2206500" cy="110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9" name="Google Shape;189;p17"/>
          <p:cNvSpPr txBox="1">
            <a:spLocks noGrp="1"/>
          </p:cNvSpPr>
          <p:nvPr>
            <p:ph type="subTitle" idx="9"/>
          </p:nvPr>
        </p:nvSpPr>
        <p:spPr>
          <a:xfrm>
            <a:off x="3468747" y="2866840"/>
            <a:ext cx="22065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90" name="Google Shape;190;p17"/>
          <p:cNvSpPr txBox="1">
            <a:spLocks noGrp="1"/>
          </p:cNvSpPr>
          <p:nvPr>
            <p:ph type="subTitle" idx="13"/>
          </p:nvPr>
        </p:nvSpPr>
        <p:spPr>
          <a:xfrm>
            <a:off x="3468750" y="3296440"/>
            <a:ext cx="2206500" cy="110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91" name="Google Shape;191;p17"/>
          <p:cNvSpPr txBox="1">
            <a:spLocks noGrp="1"/>
          </p:cNvSpPr>
          <p:nvPr>
            <p:ph type="subTitle" idx="14"/>
          </p:nvPr>
        </p:nvSpPr>
        <p:spPr>
          <a:xfrm>
            <a:off x="6141067" y="2866840"/>
            <a:ext cx="2206500" cy="505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92" name="Google Shape;192;p17"/>
          <p:cNvSpPr txBox="1">
            <a:spLocks noGrp="1"/>
          </p:cNvSpPr>
          <p:nvPr>
            <p:ph type="subTitle" idx="15"/>
          </p:nvPr>
        </p:nvSpPr>
        <p:spPr>
          <a:xfrm>
            <a:off x="6141074" y="3296440"/>
            <a:ext cx="2206500" cy="110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1_1_3_1">
    <p:spTree>
      <p:nvGrpSpPr>
        <p:cNvPr id="1" name="Shape 193"/>
        <p:cNvGrpSpPr/>
        <p:nvPr/>
      </p:nvGrpSpPr>
      <p:grpSpPr>
        <a:xfrm>
          <a:off x="0" y="0"/>
          <a:ext cx="0" cy="0"/>
          <a:chOff x="0" y="0"/>
          <a:chExt cx="0" cy="0"/>
        </a:xfrm>
      </p:grpSpPr>
      <p:grpSp>
        <p:nvGrpSpPr>
          <p:cNvPr id="194" name="Google Shape;194;p18"/>
          <p:cNvGrpSpPr/>
          <p:nvPr/>
        </p:nvGrpSpPr>
        <p:grpSpPr>
          <a:xfrm>
            <a:off x="585111" y="-181525"/>
            <a:ext cx="8351268" cy="5385600"/>
            <a:chOff x="585111" y="-181525"/>
            <a:chExt cx="8351268" cy="5385600"/>
          </a:xfrm>
        </p:grpSpPr>
        <p:sp>
          <p:nvSpPr>
            <p:cNvPr id="195" name="Google Shape;195;p18"/>
            <p:cNvSpPr/>
            <p:nvPr/>
          </p:nvSpPr>
          <p:spPr>
            <a:xfrm>
              <a:off x="585111" y="4613219"/>
              <a:ext cx="130578" cy="130578"/>
            </a:xfrm>
            <a:custGeom>
              <a:avLst/>
              <a:gdLst/>
              <a:ahLst/>
              <a:cxnLst/>
              <a:rect l="l" t="t" r="r" b="b"/>
              <a:pathLst>
                <a:path w="5681" h="5681" extrusionOk="0">
                  <a:moveTo>
                    <a:pt x="0" y="0"/>
                  </a:moveTo>
                  <a:lnTo>
                    <a:pt x="0" y="5680"/>
                  </a:lnTo>
                  <a:lnTo>
                    <a:pt x="5680" y="5680"/>
                  </a:lnTo>
                  <a:lnTo>
                    <a:pt x="56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18"/>
            <p:cNvGrpSpPr/>
            <p:nvPr/>
          </p:nvGrpSpPr>
          <p:grpSpPr>
            <a:xfrm>
              <a:off x="8657232" y="-181525"/>
              <a:ext cx="279147" cy="5385600"/>
              <a:chOff x="8657232" y="-181525"/>
              <a:chExt cx="279147" cy="5385600"/>
            </a:xfrm>
          </p:grpSpPr>
          <p:cxnSp>
            <p:nvCxnSpPr>
              <p:cNvPr id="197" name="Google Shape;197;p18"/>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198" name="Google Shape;198;p18"/>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8"/>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8"/>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 name="Google Shape;201;p18"/>
          <p:cNvSpPr txBox="1">
            <a:spLocks noGrp="1"/>
          </p:cNvSpPr>
          <p:nvPr>
            <p:ph type="title"/>
          </p:nvPr>
        </p:nvSpPr>
        <p:spPr>
          <a:xfrm>
            <a:off x="3151600" y="3160460"/>
            <a:ext cx="5276700" cy="579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300"/>
              <a:buNone/>
              <a:defRPr sz="2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02" name="Google Shape;202;p18"/>
          <p:cNvSpPr txBox="1">
            <a:spLocks noGrp="1"/>
          </p:cNvSpPr>
          <p:nvPr>
            <p:ph type="subTitle" idx="1"/>
          </p:nvPr>
        </p:nvSpPr>
        <p:spPr>
          <a:xfrm>
            <a:off x="3151600" y="1404050"/>
            <a:ext cx="5276700" cy="1784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sz="25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3" name="Google Shape;203;p18"/>
          <p:cNvSpPr>
            <a:spLocks noGrp="1"/>
          </p:cNvSpPr>
          <p:nvPr>
            <p:ph type="pic" idx="2"/>
          </p:nvPr>
        </p:nvSpPr>
        <p:spPr>
          <a:xfrm>
            <a:off x="715700" y="1085224"/>
            <a:ext cx="2184000" cy="32112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04"/>
        <p:cNvGrpSpPr/>
        <p:nvPr/>
      </p:nvGrpSpPr>
      <p:grpSpPr>
        <a:xfrm>
          <a:off x="0" y="0"/>
          <a:ext cx="0" cy="0"/>
          <a:chOff x="0" y="0"/>
          <a:chExt cx="0" cy="0"/>
        </a:xfrm>
      </p:grpSpPr>
      <p:grpSp>
        <p:nvGrpSpPr>
          <p:cNvPr id="205" name="Google Shape;205;p19"/>
          <p:cNvGrpSpPr/>
          <p:nvPr/>
        </p:nvGrpSpPr>
        <p:grpSpPr>
          <a:xfrm>
            <a:off x="719020" y="0"/>
            <a:ext cx="7710380" cy="5937368"/>
            <a:chOff x="719020" y="0"/>
            <a:chExt cx="7710380" cy="5937368"/>
          </a:xfrm>
        </p:grpSpPr>
        <p:sp>
          <p:nvSpPr>
            <p:cNvPr id="206" name="Google Shape;206;p19"/>
            <p:cNvSpPr/>
            <p:nvPr/>
          </p:nvSpPr>
          <p:spPr>
            <a:xfrm>
              <a:off x="6245299" y="4497799"/>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 name="Google Shape;207;p19"/>
            <p:cNvCxnSpPr/>
            <p:nvPr/>
          </p:nvCxnSpPr>
          <p:spPr>
            <a:xfrm rot="10800000">
              <a:off x="719020" y="0"/>
              <a:ext cx="0" cy="1143000"/>
            </a:xfrm>
            <a:prstGeom prst="straightConnector1">
              <a:avLst/>
            </a:prstGeom>
            <a:noFill/>
            <a:ln w="9525" cap="flat" cmpd="sng">
              <a:solidFill>
                <a:schemeClr val="dk1"/>
              </a:solidFill>
              <a:prstDash val="solid"/>
              <a:round/>
              <a:headEnd type="oval" w="med" len="med"/>
              <a:tailEnd type="none" w="med" len="med"/>
            </a:ln>
          </p:spPr>
        </p:cxnSp>
      </p:grpSp>
      <p:sp>
        <p:nvSpPr>
          <p:cNvPr id="208" name="Google Shape;208;p19"/>
          <p:cNvSpPr txBox="1">
            <a:spLocks noGrp="1"/>
          </p:cNvSpPr>
          <p:nvPr>
            <p:ph type="title" hasCustomPrompt="1"/>
          </p:nvPr>
        </p:nvSpPr>
        <p:spPr>
          <a:xfrm>
            <a:off x="2009500" y="748650"/>
            <a:ext cx="3972900" cy="7404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400">
                <a:latin typeface="Poppins SemiBold"/>
                <a:ea typeface="Poppins SemiBold"/>
                <a:cs typeface="Poppins SemiBold"/>
                <a:sym typeface="Poppins SemiBol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9"/>
          <p:cNvSpPr txBox="1">
            <a:spLocks noGrp="1"/>
          </p:cNvSpPr>
          <p:nvPr>
            <p:ph type="subTitle" idx="1"/>
          </p:nvPr>
        </p:nvSpPr>
        <p:spPr>
          <a:xfrm>
            <a:off x="2009493" y="1368873"/>
            <a:ext cx="3972900" cy="421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10" name="Google Shape;210;p19"/>
          <p:cNvSpPr txBox="1">
            <a:spLocks noGrp="1"/>
          </p:cNvSpPr>
          <p:nvPr>
            <p:ph type="title" idx="2" hasCustomPrompt="1"/>
          </p:nvPr>
        </p:nvSpPr>
        <p:spPr>
          <a:xfrm>
            <a:off x="2009500" y="2051099"/>
            <a:ext cx="3972900" cy="7404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400">
                <a:latin typeface="Poppins SemiBold"/>
                <a:ea typeface="Poppins SemiBold"/>
                <a:cs typeface="Poppins SemiBold"/>
                <a:sym typeface="Poppins SemiBol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1" name="Google Shape;211;p19"/>
          <p:cNvSpPr txBox="1">
            <a:spLocks noGrp="1"/>
          </p:cNvSpPr>
          <p:nvPr>
            <p:ph type="subTitle" idx="3"/>
          </p:nvPr>
        </p:nvSpPr>
        <p:spPr>
          <a:xfrm>
            <a:off x="2009493" y="2671266"/>
            <a:ext cx="3972900" cy="421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12" name="Google Shape;212;p19"/>
          <p:cNvSpPr txBox="1">
            <a:spLocks noGrp="1"/>
          </p:cNvSpPr>
          <p:nvPr>
            <p:ph type="title" idx="4" hasCustomPrompt="1"/>
          </p:nvPr>
        </p:nvSpPr>
        <p:spPr>
          <a:xfrm>
            <a:off x="2009500" y="3353475"/>
            <a:ext cx="3972900" cy="7404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3400">
                <a:latin typeface="Poppins SemiBold"/>
                <a:ea typeface="Poppins SemiBold"/>
                <a:cs typeface="Poppins SemiBold"/>
                <a:sym typeface="Poppins SemiBol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3" name="Google Shape;213;p19"/>
          <p:cNvSpPr txBox="1">
            <a:spLocks noGrp="1"/>
          </p:cNvSpPr>
          <p:nvPr>
            <p:ph type="subTitle" idx="5"/>
          </p:nvPr>
        </p:nvSpPr>
        <p:spPr>
          <a:xfrm>
            <a:off x="2009493" y="3973647"/>
            <a:ext cx="3972900" cy="421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14" name="Google Shape;214;p19"/>
          <p:cNvSpPr>
            <a:spLocks noGrp="1"/>
          </p:cNvSpPr>
          <p:nvPr>
            <p:ph type="pic" idx="6"/>
          </p:nvPr>
        </p:nvSpPr>
        <p:spPr>
          <a:xfrm>
            <a:off x="6245350" y="1402024"/>
            <a:ext cx="2184000" cy="32112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15"/>
        <p:cNvGrpSpPr/>
        <p:nvPr/>
      </p:nvGrpSpPr>
      <p:grpSpPr>
        <a:xfrm>
          <a:off x="0" y="0"/>
          <a:ext cx="0" cy="0"/>
          <a:chOff x="0" y="0"/>
          <a:chExt cx="0" cy="0"/>
        </a:xfrm>
      </p:grpSpPr>
      <p:sp>
        <p:nvSpPr>
          <p:cNvPr id="216" name="Google Shape;216;p20"/>
          <p:cNvSpPr txBox="1">
            <a:spLocks noGrp="1"/>
          </p:cNvSpPr>
          <p:nvPr>
            <p:ph type="title"/>
          </p:nvPr>
        </p:nvSpPr>
        <p:spPr>
          <a:xfrm>
            <a:off x="715700" y="447850"/>
            <a:ext cx="3369900" cy="1059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1400"/>
              <a:buNone/>
              <a:defRPr/>
            </a:lvl1pPr>
            <a:lvl2pPr lvl="1">
              <a:spcBef>
                <a:spcPts val="0"/>
              </a:spcBef>
              <a:spcAft>
                <a:spcPts val="0"/>
              </a:spcAft>
              <a:buClr>
                <a:srgbClr val="000000"/>
              </a:buClr>
              <a:buSzPts val="1400"/>
              <a:buNone/>
              <a:defRPr/>
            </a:lvl2pPr>
            <a:lvl3pPr lvl="2">
              <a:spcBef>
                <a:spcPts val="0"/>
              </a:spcBef>
              <a:spcAft>
                <a:spcPts val="0"/>
              </a:spcAft>
              <a:buClr>
                <a:srgbClr val="000000"/>
              </a:buClr>
              <a:buSzPts val="1400"/>
              <a:buNone/>
              <a:defRPr/>
            </a:lvl3pPr>
            <a:lvl4pPr lvl="3">
              <a:spcBef>
                <a:spcPts val="0"/>
              </a:spcBef>
              <a:spcAft>
                <a:spcPts val="0"/>
              </a:spcAft>
              <a:buClr>
                <a:srgbClr val="000000"/>
              </a:buClr>
              <a:buSzPts val="1400"/>
              <a:buNone/>
              <a:defRPr/>
            </a:lvl4pPr>
            <a:lvl5pPr lvl="4">
              <a:spcBef>
                <a:spcPts val="0"/>
              </a:spcBef>
              <a:spcAft>
                <a:spcPts val="0"/>
              </a:spcAft>
              <a:buClr>
                <a:srgbClr val="000000"/>
              </a:buClr>
              <a:buSzPts val="1400"/>
              <a:buNone/>
              <a:defRPr/>
            </a:lvl5pPr>
            <a:lvl6pPr lvl="5">
              <a:spcBef>
                <a:spcPts val="0"/>
              </a:spcBef>
              <a:spcAft>
                <a:spcPts val="0"/>
              </a:spcAft>
              <a:buClr>
                <a:srgbClr val="000000"/>
              </a:buClr>
              <a:buSzPts val="1400"/>
              <a:buNone/>
              <a:defRPr/>
            </a:lvl6pPr>
            <a:lvl7pPr lvl="6">
              <a:spcBef>
                <a:spcPts val="0"/>
              </a:spcBef>
              <a:spcAft>
                <a:spcPts val="0"/>
              </a:spcAft>
              <a:buClr>
                <a:srgbClr val="000000"/>
              </a:buClr>
              <a:buSzPts val="1400"/>
              <a:buNone/>
              <a:defRPr/>
            </a:lvl7pPr>
            <a:lvl8pPr lvl="7">
              <a:spcBef>
                <a:spcPts val="0"/>
              </a:spcBef>
              <a:spcAft>
                <a:spcPts val="0"/>
              </a:spcAft>
              <a:buClr>
                <a:srgbClr val="000000"/>
              </a:buClr>
              <a:buSzPts val="1400"/>
              <a:buNone/>
              <a:defRPr/>
            </a:lvl8pPr>
            <a:lvl9pPr lvl="8">
              <a:spcBef>
                <a:spcPts val="0"/>
              </a:spcBef>
              <a:spcAft>
                <a:spcPts val="0"/>
              </a:spcAft>
              <a:buClr>
                <a:srgbClr val="000000"/>
              </a:buClr>
              <a:buSzPts val="1400"/>
              <a:buNone/>
              <a:defRPr/>
            </a:lvl9pPr>
          </a:lstStyle>
          <a:p>
            <a:endParaRPr/>
          </a:p>
        </p:txBody>
      </p:sp>
      <p:sp>
        <p:nvSpPr>
          <p:cNvPr id="217" name="Google Shape;217;p20"/>
          <p:cNvSpPr txBox="1">
            <a:spLocks noGrp="1"/>
          </p:cNvSpPr>
          <p:nvPr>
            <p:ph type="subTitle" idx="1"/>
          </p:nvPr>
        </p:nvSpPr>
        <p:spPr>
          <a:xfrm>
            <a:off x="715700" y="1666799"/>
            <a:ext cx="3369900" cy="721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grpSp>
        <p:nvGrpSpPr>
          <p:cNvPr id="218" name="Google Shape;218;p20"/>
          <p:cNvGrpSpPr/>
          <p:nvPr/>
        </p:nvGrpSpPr>
        <p:grpSpPr>
          <a:xfrm>
            <a:off x="222607" y="-37400"/>
            <a:ext cx="8931978" cy="5295900"/>
            <a:chOff x="222607" y="-37400"/>
            <a:chExt cx="8931978" cy="5295900"/>
          </a:xfrm>
        </p:grpSpPr>
        <p:sp>
          <p:nvSpPr>
            <p:cNvPr id="219" name="Google Shape;219;p20"/>
            <p:cNvSpPr/>
            <p:nvPr/>
          </p:nvSpPr>
          <p:spPr>
            <a:xfrm>
              <a:off x="8553382" y="2360279"/>
              <a:ext cx="130578" cy="130578"/>
            </a:xfrm>
            <a:custGeom>
              <a:avLst/>
              <a:gdLst/>
              <a:ahLst/>
              <a:cxnLst/>
              <a:rect l="l" t="t" r="r" b="b"/>
              <a:pathLst>
                <a:path w="5681" h="5681" extrusionOk="0">
                  <a:moveTo>
                    <a:pt x="0" y="0"/>
                  </a:moveTo>
                  <a:lnTo>
                    <a:pt x="0" y="5680"/>
                  </a:lnTo>
                  <a:lnTo>
                    <a:pt x="5680" y="5680"/>
                  </a:lnTo>
                  <a:lnTo>
                    <a:pt x="56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8553385" y="2655959"/>
              <a:ext cx="601200" cy="601227"/>
            </a:xfrm>
            <a:custGeom>
              <a:avLst/>
              <a:gdLst/>
              <a:ahLst/>
              <a:cxnLst/>
              <a:rect l="l" t="t" r="r" b="b"/>
              <a:pathLst>
                <a:path w="22364" h="22365" extrusionOk="0">
                  <a:moveTo>
                    <a:pt x="18229" y="4136"/>
                  </a:moveTo>
                  <a:lnTo>
                    <a:pt x="18229" y="18229"/>
                  </a:lnTo>
                  <a:lnTo>
                    <a:pt x="4147" y="18229"/>
                  </a:lnTo>
                  <a:lnTo>
                    <a:pt x="4147" y="4136"/>
                  </a:lnTo>
                  <a:close/>
                  <a:moveTo>
                    <a:pt x="0" y="1"/>
                  </a:moveTo>
                  <a:lnTo>
                    <a:pt x="0" y="22365"/>
                  </a:lnTo>
                  <a:lnTo>
                    <a:pt x="22364" y="22365"/>
                  </a:lnTo>
                  <a:lnTo>
                    <a:pt x="22364" y="1"/>
                  </a:ln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20"/>
            <p:cNvGrpSpPr/>
            <p:nvPr/>
          </p:nvGrpSpPr>
          <p:grpSpPr>
            <a:xfrm>
              <a:off x="222607" y="-37400"/>
              <a:ext cx="279147" cy="5295900"/>
              <a:chOff x="222607" y="-37400"/>
              <a:chExt cx="279147" cy="5295900"/>
            </a:xfrm>
          </p:grpSpPr>
          <p:cxnSp>
            <p:nvCxnSpPr>
              <p:cNvPr id="222" name="Google Shape;222;p20"/>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223" name="Google Shape;223;p20"/>
              <p:cNvSpPr/>
              <p:nvPr/>
            </p:nvSpPr>
            <p:spPr>
              <a:xfrm flipH="1">
                <a:off x="222607" y="4702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flipH="1">
                <a:off x="222607" y="4243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0"/>
              <p:cNvSpPr/>
              <p:nvPr/>
            </p:nvSpPr>
            <p:spPr>
              <a:xfrm flipH="1">
                <a:off x="222607" y="3785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317250" y="2638071"/>
            <a:ext cx="3289200" cy="7536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6351250" y="1512801"/>
            <a:ext cx="1255200" cy="123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7000">
                <a:latin typeface="Poppins SemiBold"/>
                <a:ea typeface="Poppins SemiBold"/>
                <a:cs typeface="Poppins SemiBold"/>
                <a:sym typeface="Poppins SemiBold"/>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22" name="Google Shape;22;p3"/>
          <p:cNvGrpSpPr/>
          <p:nvPr/>
        </p:nvGrpSpPr>
        <p:grpSpPr>
          <a:xfrm>
            <a:off x="8657232" y="-181525"/>
            <a:ext cx="279147" cy="5385600"/>
            <a:chOff x="8657232" y="-181525"/>
            <a:chExt cx="279147" cy="5385600"/>
          </a:xfrm>
        </p:grpSpPr>
        <p:cxnSp>
          <p:nvCxnSpPr>
            <p:cNvPr id="23" name="Google Shape;23;p3"/>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24" name="Google Shape;24;p3"/>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a:spLocks noGrp="1"/>
          </p:cNvSpPr>
          <p:nvPr>
            <p:ph type="pic" idx="3"/>
          </p:nvPr>
        </p:nvSpPr>
        <p:spPr>
          <a:xfrm>
            <a:off x="715700" y="921291"/>
            <a:ext cx="2184000" cy="32112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_1_1">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28" name="Google Shape;228;p21"/>
          <p:cNvGrpSpPr/>
          <p:nvPr/>
        </p:nvGrpSpPr>
        <p:grpSpPr>
          <a:xfrm>
            <a:off x="222607" y="-37400"/>
            <a:ext cx="8969701" cy="5295900"/>
            <a:chOff x="222607" y="-37400"/>
            <a:chExt cx="8969701" cy="5295900"/>
          </a:xfrm>
        </p:grpSpPr>
        <p:sp>
          <p:nvSpPr>
            <p:cNvPr id="229" name="Google Shape;229;p21"/>
            <p:cNvSpPr/>
            <p:nvPr/>
          </p:nvSpPr>
          <p:spPr>
            <a:xfrm rot="10800000" flipH="1">
              <a:off x="8591144" y="257173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flipH="1">
              <a:off x="8591142" y="38791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 name="Google Shape;231;p21"/>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232" name="Google Shape;232;p21"/>
            <p:cNvSpPr/>
            <p:nvPr/>
          </p:nvSpPr>
          <p:spPr>
            <a:xfrm flipH="1">
              <a:off x="222607" y="4702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flipH="1">
              <a:off x="222607" y="4243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flipH="1">
              <a:off x="222607" y="3785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5" name="Google Shape;235;p21"/>
            <p:cNvCxnSpPr/>
            <p:nvPr/>
          </p:nvCxnSpPr>
          <p:spPr>
            <a:xfrm rot="10800000">
              <a:off x="8428288" y="0"/>
              <a:ext cx="0" cy="1143000"/>
            </a:xfrm>
            <a:prstGeom prst="straightConnector1">
              <a:avLst/>
            </a:prstGeom>
            <a:noFill/>
            <a:ln w="9525" cap="flat" cmpd="sng">
              <a:solidFill>
                <a:schemeClr val="dk1"/>
              </a:solidFill>
              <a:prstDash val="solid"/>
              <a:round/>
              <a:headEnd type="oval" w="med" len="med"/>
              <a:tailEnd type="none" w="med" len="med"/>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1_1_1_1">
    <p:spTree>
      <p:nvGrpSpPr>
        <p:cNvPr id="1" name="Shape 236"/>
        <p:cNvGrpSpPr/>
        <p:nvPr/>
      </p:nvGrpSpPr>
      <p:grpSpPr>
        <a:xfrm>
          <a:off x="0" y="0"/>
          <a:ext cx="0" cy="0"/>
          <a:chOff x="0" y="0"/>
          <a:chExt cx="0" cy="0"/>
        </a:xfrm>
      </p:grpSpPr>
      <p:grpSp>
        <p:nvGrpSpPr>
          <p:cNvPr id="237" name="Google Shape;237;p22"/>
          <p:cNvGrpSpPr/>
          <p:nvPr/>
        </p:nvGrpSpPr>
        <p:grpSpPr>
          <a:xfrm>
            <a:off x="222607" y="-37400"/>
            <a:ext cx="9003319" cy="5813193"/>
            <a:chOff x="222607" y="-37400"/>
            <a:chExt cx="9003319" cy="5813193"/>
          </a:xfrm>
        </p:grpSpPr>
        <p:cxnSp>
          <p:nvCxnSpPr>
            <p:cNvPr id="238" name="Google Shape;238;p22"/>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239" name="Google Shape;239;p22"/>
            <p:cNvSpPr/>
            <p:nvPr/>
          </p:nvSpPr>
          <p:spPr>
            <a:xfrm flipH="1">
              <a:off x="222607" y="4702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flipH="1">
              <a:off x="8624761" y="232538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6244199" y="4336224"/>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22"/>
            <p:cNvCxnSpPr/>
            <p:nvPr/>
          </p:nvCxnSpPr>
          <p:spPr>
            <a:xfrm rot="10800000">
              <a:off x="8428288" y="0"/>
              <a:ext cx="0" cy="1143000"/>
            </a:xfrm>
            <a:prstGeom prst="straightConnector1">
              <a:avLst/>
            </a:prstGeom>
            <a:noFill/>
            <a:ln w="9525" cap="flat" cmpd="sng">
              <a:solidFill>
                <a:schemeClr val="dk1"/>
              </a:solidFill>
              <a:prstDash val="solid"/>
              <a:round/>
              <a:headEnd type="oval" w="med" len="med"/>
              <a:tailEnd type="none" w="med" len="med"/>
            </a:ln>
          </p:spPr>
        </p:cxnSp>
        <p:sp>
          <p:nvSpPr>
            <p:cNvPr id="243" name="Google Shape;243;p22"/>
            <p:cNvSpPr/>
            <p:nvPr/>
          </p:nvSpPr>
          <p:spPr>
            <a:xfrm rot="10800000" flipH="1">
              <a:off x="8946780" y="1886564"/>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flipH="1">
              <a:off x="222607" y="4243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flipH="1">
              <a:off x="222607" y="3785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2"/>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1_1_1_1_1">
    <p:spTree>
      <p:nvGrpSpPr>
        <p:cNvPr id="1" name="Shape 247"/>
        <p:cNvGrpSpPr/>
        <p:nvPr/>
      </p:nvGrpSpPr>
      <p:grpSpPr>
        <a:xfrm>
          <a:off x="0" y="0"/>
          <a:ext cx="0" cy="0"/>
          <a:chOff x="0" y="0"/>
          <a:chExt cx="0" cy="0"/>
        </a:xfrm>
      </p:grpSpPr>
      <p:sp>
        <p:nvSpPr>
          <p:cNvPr id="248" name="Google Shape;248;p23"/>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249" name="Google Shape;249;p23"/>
          <p:cNvGrpSpPr/>
          <p:nvPr/>
        </p:nvGrpSpPr>
        <p:grpSpPr>
          <a:xfrm>
            <a:off x="-793395" y="-181525"/>
            <a:ext cx="9729774" cy="5595000"/>
            <a:chOff x="-793395" y="-181525"/>
            <a:chExt cx="9729774" cy="5595000"/>
          </a:xfrm>
        </p:grpSpPr>
        <p:cxnSp>
          <p:nvCxnSpPr>
            <p:cNvPr id="250" name="Google Shape;250;p23"/>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23"/>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23"/>
            <p:cNvCxnSpPr/>
            <p:nvPr/>
          </p:nvCxnSpPr>
          <p:spPr>
            <a:xfrm>
              <a:off x="367238" y="3812975"/>
              <a:ext cx="0" cy="1600500"/>
            </a:xfrm>
            <a:prstGeom prst="straightConnector1">
              <a:avLst/>
            </a:prstGeom>
            <a:noFill/>
            <a:ln w="9525" cap="flat" cmpd="sng">
              <a:solidFill>
                <a:schemeClr val="dk1"/>
              </a:solidFill>
              <a:prstDash val="solid"/>
              <a:round/>
              <a:headEnd type="oval" w="med" len="med"/>
              <a:tailEnd type="none" w="med" len="med"/>
            </a:ln>
          </p:spPr>
        </p:cxnSp>
        <p:sp>
          <p:nvSpPr>
            <p:cNvPr id="255" name="Google Shape;255;p23"/>
            <p:cNvSpPr/>
            <p:nvPr/>
          </p:nvSpPr>
          <p:spPr>
            <a:xfrm rot="5400000">
              <a:off x="-1165661" y="316149"/>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2_1">
    <p:spTree>
      <p:nvGrpSpPr>
        <p:cNvPr id="1" name="Shape 256"/>
        <p:cNvGrpSpPr/>
        <p:nvPr/>
      </p:nvGrpSpPr>
      <p:grpSpPr>
        <a:xfrm>
          <a:off x="0" y="0"/>
          <a:ext cx="0" cy="0"/>
          <a:chOff x="0" y="0"/>
          <a:chExt cx="0" cy="0"/>
        </a:xfrm>
      </p:grpSpPr>
      <p:grpSp>
        <p:nvGrpSpPr>
          <p:cNvPr id="257" name="Google Shape;257;p24"/>
          <p:cNvGrpSpPr/>
          <p:nvPr/>
        </p:nvGrpSpPr>
        <p:grpSpPr>
          <a:xfrm>
            <a:off x="222607" y="-37400"/>
            <a:ext cx="8969701" cy="5974768"/>
            <a:chOff x="222607" y="-37400"/>
            <a:chExt cx="8969701" cy="5974768"/>
          </a:xfrm>
        </p:grpSpPr>
        <p:sp>
          <p:nvSpPr>
            <p:cNvPr id="258" name="Google Shape;258;p24"/>
            <p:cNvSpPr/>
            <p:nvPr/>
          </p:nvSpPr>
          <p:spPr>
            <a:xfrm>
              <a:off x="6245299" y="4497799"/>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24"/>
            <p:cNvGrpSpPr/>
            <p:nvPr/>
          </p:nvGrpSpPr>
          <p:grpSpPr>
            <a:xfrm>
              <a:off x="222607" y="-37400"/>
              <a:ext cx="8969701" cy="5295900"/>
              <a:chOff x="222607" y="-37400"/>
              <a:chExt cx="8969701" cy="5295900"/>
            </a:xfrm>
          </p:grpSpPr>
          <p:cxnSp>
            <p:nvCxnSpPr>
              <p:cNvPr id="260" name="Google Shape;260;p24"/>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261" name="Google Shape;261;p24"/>
              <p:cNvSpPr/>
              <p:nvPr/>
            </p:nvSpPr>
            <p:spPr>
              <a:xfrm flipH="1">
                <a:off x="222607" y="43163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rot="10800000" flipH="1">
                <a:off x="8591144" y="257173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flipH="1">
                <a:off x="8591142" y="38791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flipH="1">
                <a:off x="222607" y="802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flipH="1">
                <a:off x="222607" y="11739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6" name="Google Shape;266;p24"/>
          <p:cNvSpPr txBox="1"/>
          <p:nvPr/>
        </p:nvSpPr>
        <p:spPr>
          <a:xfrm>
            <a:off x="1170300" y="3637978"/>
            <a:ext cx="31668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Epilogue"/>
                <a:ea typeface="Epilogue"/>
                <a:cs typeface="Epilogue"/>
                <a:sym typeface="Epilogue"/>
              </a:rPr>
              <a:t>CREDITS:</a:t>
            </a:r>
            <a:r>
              <a:rPr lang="en" sz="1000">
                <a:solidFill>
                  <a:schemeClr val="dk1"/>
                </a:solidFill>
                <a:latin typeface="Epilogue"/>
                <a:ea typeface="Epilogue"/>
                <a:cs typeface="Epilogue"/>
                <a:sym typeface="Epilogue"/>
              </a:rPr>
              <a:t> This presentation template was created by </a:t>
            </a:r>
            <a:r>
              <a:rPr lang="en" sz="1000" b="1">
                <a:solidFill>
                  <a:schemeClr val="dk1"/>
                </a:solidFill>
                <a:uFill>
                  <a:noFill/>
                </a:uFill>
                <a:latin typeface="Epilogue"/>
                <a:ea typeface="Epilogue"/>
                <a:cs typeface="Epilogue"/>
                <a:sym typeface="Epilogue"/>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dk1"/>
                </a:solidFill>
                <a:latin typeface="Epilogue"/>
                <a:ea typeface="Epilogue"/>
                <a:cs typeface="Epilogue"/>
                <a:sym typeface="Epilogue"/>
              </a:rPr>
              <a:t>, including icons by </a:t>
            </a:r>
            <a:r>
              <a:rPr lang="en" sz="1000" b="1">
                <a:solidFill>
                  <a:schemeClr val="dk1"/>
                </a:solidFill>
                <a:uFill>
                  <a:noFill/>
                </a:uFill>
                <a:latin typeface="Epilogue"/>
                <a:ea typeface="Epilogue"/>
                <a:cs typeface="Epilogue"/>
                <a:sym typeface="Epilogue"/>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b="1">
                <a:solidFill>
                  <a:schemeClr val="dk1"/>
                </a:solidFill>
                <a:latin typeface="Epilogue"/>
                <a:ea typeface="Epilogue"/>
                <a:cs typeface="Epilogue"/>
                <a:sym typeface="Epilogue"/>
              </a:rPr>
              <a:t> </a:t>
            </a:r>
            <a:r>
              <a:rPr lang="en" sz="1000">
                <a:solidFill>
                  <a:schemeClr val="dk1"/>
                </a:solidFill>
                <a:latin typeface="Epilogue"/>
                <a:ea typeface="Epilogue"/>
                <a:cs typeface="Epilogue"/>
                <a:sym typeface="Epilogue"/>
              </a:rPr>
              <a:t>and infographics &amp; images by </a:t>
            </a:r>
            <a:r>
              <a:rPr lang="en" sz="1000" b="1">
                <a:solidFill>
                  <a:schemeClr val="dk1"/>
                </a:solidFill>
                <a:uFill>
                  <a:noFill/>
                </a:uFill>
                <a:latin typeface="Epilogue"/>
                <a:ea typeface="Epilogue"/>
                <a:cs typeface="Epilogue"/>
                <a:sym typeface="Epilogue"/>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b="1">
              <a:solidFill>
                <a:schemeClr val="dk1"/>
              </a:solidFill>
              <a:latin typeface="Epilogue"/>
              <a:ea typeface="Epilogue"/>
              <a:cs typeface="Epilogue"/>
              <a:sym typeface="Epilogue"/>
            </a:endParaRPr>
          </a:p>
        </p:txBody>
      </p:sp>
      <p:sp>
        <p:nvSpPr>
          <p:cNvPr id="267" name="Google Shape;267;p24"/>
          <p:cNvSpPr txBox="1">
            <a:spLocks noGrp="1"/>
          </p:cNvSpPr>
          <p:nvPr>
            <p:ph type="title"/>
          </p:nvPr>
        </p:nvSpPr>
        <p:spPr>
          <a:xfrm>
            <a:off x="1172900" y="545050"/>
            <a:ext cx="3929100" cy="1059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5300"/>
            </a:lvl1pPr>
            <a:lvl2pPr lvl="1" rtl="0">
              <a:spcBef>
                <a:spcPts val="0"/>
              </a:spcBef>
              <a:spcAft>
                <a:spcPts val="0"/>
              </a:spcAft>
              <a:buClr>
                <a:srgbClr val="000000"/>
              </a:buClr>
              <a:buSzPts val="1400"/>
              <a:buNone/>
              <a:defRPr/>
            </a:lvl2pPr>
            <a:lvl3pPr lvl="2" rtl="0">
              <a:spcBef>
                <a:spcPts val="0"/>
              </a:spcBef>
              <a:spcAft>
                <a:spcPts val="0"/>
              </a:spcAft>
              <a:buClr>
                <a:srgbClr val="000000"/>
              </a:buClr>
              <a:buSzPts val="1400"/>
              <a:buNone/>
              <a:defRPr/>
            </a:lvl3pPr>
            <a:lvl4pPr lvl="3" rtl="0">
              <a:spcBef>
                <a:spcPts val="0"/>
              </a:spcBef>
              <a:spcAft>
                <a:spcPts val="0"/>
              </a:spcAft>
              <a:buClr>
                <a:srgbClr val="000000"/>
              </a:buClr>
              <a:buSzPts val="1400"/>
              <a:buNone/>
              <a:defRPr/>
            </a:lvl4pPr>
            <a:lvl5pPr lvl="4" rtl="0">
              <a:spcBef>
                <a:spcPts val="0"/>
              </a:spcBef>
              <a:spcAft>
                <a:spcPts val="0"/>
              </a:spcAft>
              <a:buClr>
                <a:srgbClr val="000000"/>
              </a:buClr>
              <a:buSzPts val="1400"/>
              <a:buNone/>
              <a:defRPr/>
            </a:lvl5pPr>
            <a:lvl6pPr lvl="5" rtl="0">
              <a:spcBef>
                <a:spcPts val="0"/>
              </a:spcBef>
              <a:spcAft>
                <a:spcPts val="0"/>
              </a:spcAft>
              <a:buClr>
                <a:srgbClr val="000000"/>
              </a:buClr>
              <a:buSzPts val="1400"/>
              <a:buNone/>
              <a:defRPr/>
            </a:lvl6pPr>
            <a:lvl7pPr lvl="6" rtl="0">
              <a:spcBef>
                <a:spcPts val="0"/>
              </a:spcBef>
              <a:spcAft>
                <a:spcPts val="0"/>
              </a:spcAft>
              <a:buClr>
                <a:srgbClr val="000000"/>
              </a:buClr>
              <a:buSzPts val="1400"/>
              <a:buNone/>
              <a:defRPr/>
            </a:lvl7pPr>
            <a:lvl8pPr lvl="7" rtl="0">
              <a:spcBef>
                <a:spcPts val="0"/>
              </a:spcBef>
              <a:spcAft>
                <a:spcPts val="0"/>
              </a:spcAft>
              <a:buClr>
                <a:srgbClr val="000000"/>
              </a:buClr>
              <a:buSzPts val="1400"/>
              <a:buNone/>
              <a:defRPr/>
            </a:lvl8pPr>
            <a:lvl9pPr lvl="8" rtl="0">
              <a:spcBef>
                <a:spcPts val="0"/>
              </a:spcBef>
              <a:spcAft>
                <a:spcPts val="0"/>
              </a:spcAft>
              <a:buClr>
                <a:srgbClr val="000000"/>
              </a:buClr>
              <a:buSzPts val="1400"/>
              <a:buNone/>
              <a:defRPr/>
            </a:lvl9pPr>
          </a:lstStyle>
          <a:p>
            <a:endParaRPr/>
          </a:p>
        </p:txBody>
      </p:sp>
      <p:sp>
        <p:nvSpPr>
          <p:cNvPr id="268" name="Google Shape;268;p24"/>
          <p:cNvSpPr txBox="1">
            <a:spLocks noGrp="1"/>
          </p:cNvSpPr>
          <p:nvPr>
            <p:ph type="subTitle" idx="1"/>
          </p:nvPr>
        </p:nvSpPr>
        <p:spPr>
          <a:xfrm>
            <a:off x="1172900" y="1576646"/>
            <a:ext cx="3369900" cy="1174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4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69" name="Google Shape;269;p24"/>
          <p:cNvSpPr>
            <a:spLocks noGrp="1"/>
          </p:cNvSpPr>
          <p:nvPr>
            <p:ph type="pic" idx="2"/>
          </p:nvPr>
        </p:nvSpPr>
        <p:spPr>
          <a:xfrm>
            <a:off x="6245350" y="1402024"/>
            <a:ext cx="2184000" cy="32112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1" name="Shape 270"/>
        <p:cNvGrpSpPr/>
        <p:nvPr/>
      </p:nvGrpSpPr>
      <p:grpSpPr>
        <a:xfrm>
          <a:off x="0" y="0"/>
          <a:ext cx="0" cy="0"/>
          <a:chOff x="0" y="0"/>
          <a:chExt cx="0" cy="0"/>
        </a:xfrm>
      </p:grpSpPr>
      <p:grpSp>
        <p:nvGrpSpPr>
          <p:cNvPr id="271" name="Google Shape;271;p25"/>
          <p:cNvGrpSpPr/>
          <p:nvPr/>
        </p:nvGrpSpPr>
        <p:grpSpPr>
          <a:xfrm>
            <a:off x="222607" y="-2398409"/>
            <a:ext cx="8807976" cy="9551211"/>
            <a:chOff x="222607" y="-2398409"/>
            <a:chExt cx="8807976" cy="9551211"/>
          </a:xfrm>
        </p:grpSpPr>
        <p:cxnSp>
          <p:nvCxnSpPr>
            <p:cNvPr id="272" name="Google Shape;272;p25"/>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273" name="Google Shape;273;p25"/>
            <p:cNvSpPr/>
            <p:nvPr/>
          </p:nvSpPr>
          <p:spPr>
            <a:xfrm rot="10800000">
              <a:off x="6245287" y="-2398409"/>
              <a:ext cx="2184131" cy="2952237"/>
            </a:xfrm>
            <a:custGeom>
              <a:avLst/>
              <a:gdLst/>
              <a:ahLst/>
              <a:cxnLst/>
              <a:rect l="l" t="t" r="r" b="b"/>
              <a:pathLst>
                <a:path w="28731" h="38835" extrusionOk="0">
                  <a:moveTo>
                    <a:pt x="0" y="1"/>
                  </a:moveTo>
                  <a:lnTo>
                    <a:pt x="0" y="37436"/>
                  </a:lnTo>
                  <a:cubicBezTo>
                    <a:pt x="0" y="37748"/>
                    <a:pt x="36" y="38059"/>
                    <a:pt x="109" y="38356"/>
                  </a:cubicBezTo>
                  <a:cubicBezTo>
                    <a:pt x="1740" y="32007"/>
                    <a:pt x="7502" y="28449"/>
                    <a:pt x="14365" y="28449"/>
                  </a:cubicBezTo>
                  <a:cubicBezTo>
                    <a:pt x="21396" y="28449"/>
                    <a:pt x="27267" y="32239"/>
                    <a:pt x="28731" y="38835"/>
                  </a:cubicBezTo>
                  <a:lnTo>
                    <a:pt x="28731" y="4031"/>
                  </a:lnTo>
                  <a:cubicBezTo>
                    <a:pt x="28731" y="1806"/>
                    <a:pt x="26926" y="1"/>
                    <a:pt x="24701" y="1"/>
                  </a:cubicBezTo>
                  <a:close/>
                </a:path>
              </a:pathLst>
            </a:custGeom>
            <a:solidFill>
              <a:schemeClr val="dk2"/>
            </a:solidFill>
            <a:ln w="9525" cap="flat" cmpd="sng">
              <a:solidFill>
                <a:schemeClr val="dk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3996836" y="695019"/>
              <a:ext cx="130578" cy="130578"/>
            </a:xfrm>
            <a:custGeom>
              <a:avLst/>
              <a:gdLst/>
              <a:ahLst/>
              <a:cxnLst/>
              <a:rect l="l" t="t" r="r" b="b"/>
              <a:pathLst>
                <a:path w="5681" h="5681" extrusionOk="0">
                  <a:moveTo>
                    <a:pt x="0" y="0"/>
                  </a:moveTo>
                  <a:lnTo>
                    <a:pt x="0" y="5680"/>
                  </a:lnTo>
                  <a:lnTo>
                    <a:pt x="5680" y="5680"/>
                  </a:lnTo>
                  <a:lnTo>
                    <a:pt x="56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4271400" y="229661"/>
              <a:ext cx="601200" cy="601227"/>
            </a:xfrm>
            <a:custGeom>
              <a:avLst/>
              <a:gdLst/>
              <a:ahLst/>
              <a:cxnLst/>
              <a:rect l="l" t="t" r="r" b="b"/>
              <a:pathLst>
                <a:path w="22364" h="22365" extrusionOk="0">
                  <a:moveTo>
                    <a:pt x="18229" y="4136"/>
                  </a:moveTo>
                  <a:lnTo>
                    <a:pt x="18229" y="18229"/>
                  </a:lnTo>
                  <a:lnTo>
                    <a:pt x="4147" y="18229"/>
                  </a:lnTo>
                  <a:lnTo>
                    <a:pt x="4147" y="4136"/>
                  </a:lnTo>
                  <a:close/>
                  <a:moveTo>
                    <a:pt x="0" y="1"/>
                  </a:moveTo>
                  <a:lnTo>
                    <a:pt x="0" y="22365"/>
                  </a:lnTo>
                  <a:lnTo>
                    <a:pt x="22364" y="22365"/>
                  </a:lnTo>
                  <a:lnTo>
                    <a:pt x="22364" y="1"/>
                  </a:ln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flipH="1">
              <a:off x="222607" y="43163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rot="10800000" flipH="1">
              <a:off x="8429419" y="181698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6245299" y="4573999"/>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5016586" y="229648"/>
              <a:ext cx="130578" cy="130578"/>
            </a:xfrm>
            <a:custGeom>
              <a:avLst/>
              <a:gdLst/>
              <a:ahLst/>
              <a:cxnLst/>
              <a:rect l="l" t="t" r="r" b="b"/>
              <a:pathLst>
                <a:path w="5681" h="5681" extrusionOk="0">
                  <a:moveTo>
                    <a:pt x="0" y="0"/>
                  </a:moveTo>
                  <a:lnTo>
                    <a:pt x="0" y="5680"/>
                  </a:lnTo>
                  <a:lnTo>
                    <a:pt x="5680" y="5680"/>
                  </a:lnTo>
                  <a:lnTo>
                    <a:pt x="56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5"/>
            <p:cNvCxnSpPr/>
            <p:nvPr/>
          </p:nvCxnSpPr>
          <p:spPr>
            <a:xfrm rot="10800000">
              <a:off x="2381413" y="0"/>
              <a:ext cx="0" cy="1143000"/>
            </a:xfrm>
            <a:prstGeom prst="straightConnector1">
              <a:avLst/>
            </a:prstGeom>
            <a:noFill/>
            <a:ln w="9525" cap="flat" cmpd="sng">
              <a:solidFill>
                <a:schemeClr val="dk1"/>
              </a:solidFill>
              <a:prstDash val="solid"/>
              <a:round/>
              <a:headEnd type="oval" w="med" len="med"/>
              <a:tailEnd type="none" w="med" len="med"/>
            </a:ln>
          </p:spPr>
        </p:cxnSp>
        <p:sp>
          <p:nvSpPr>
            <p:cNvPr id="281" name="Google Shape;281;p25"/>
            <p:cNvSpPr/>
            <p:nvPr/>
          </p:nvSpPr>
          <p:spPr>
            <a:xfrm flipH="1">
              <a:off x="8429417" y="31243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flipH="1">
              <a:off x="222607" y="802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flipH="1">
              <a:off x="222607" y="11739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5"/>
            <p:cNvGrpSpPr/>
            <p:nvPr/>
          </p:nvGrpSpPr>
          <p:grpSpPr>
            <a:xfrm>
              <a:off x="715690" y="3938042"/>
              <a:ext cx="2177816" cy="3214760"/>
              <a:chOff x="3893729" y="3797942"/>
              <a:chExt cx="2177816" cy="3214760"/>
            </a:xfrm>
          </p:grpSpPr>
          <p:cxnSp>
            <p:nvCxnSpPr>
              <p:cNvPr id="285" name="Google Shape;285;p25"/>
              <p:cNvCxnSpPr/>
              <p:nvPr/>
            </p:nvCxnSpPr>
            <p:spPr>
              <a:xfrm rot="10800000">
                <a:off x="4985061" y="3797942"/>
                <a:ext cx="0" cy="1065000"/>
              </a:xfrm>
              <a:prstGeom prst="straightConnector1">
                <a:avLst/>
              </a:prstGeom>
              <a:noFill/>
              <a:ln w="9525" cap="flat" cmpd="sng">
                <a:solidFill>
                  <a:schemeClr val="dk1"/>
                </a:solidFill>
                <a:prstDash val="solid"/>
                <a:round/>
                <a:headEnd type="none" w="med" len="med"/>
                <a:tailEnd type="oval" w="med" len="med"/>
              </a:ln>
            </p:spPr>
          </p:cxnSp>
          <p:sp>
            <p:nvSpPr>
              <p:cNvPr id="286" name="Google Shape;286;p25"/>
              <p:cNvSpPr/>
              <p:nvPr/>
            </p:nvSpPr>
            <p:spPr>
              <a:xfrm rot="10800000" flipH="1">
                <a:off x="3893729" y="4071026"/>
                <a:ext cx="2177816" cy="2941675"/>
              </a:xfrm>
              <a:custGeom>
                <a:avLst/>
                <a:gdLst/>
                <a:ahLst/>
                <a:cxnLst/>
                <a:rect l="l" t="t" r="r" b="b"/>
                <a:pathLst>
                  <a:path w="28751" h="38834" extrusionOk="0">
                    <a:moveTo>
                      <a:pt x="17" y="1"/>
                    </a:moveTo>
                    <a:lnTo>
                      <a:pt x="17" y="37437"/>
                    </a:lnTo>
                    <a:cubicBezTo>
                      <a:pt x="17" y="37747"/>
                      <a:pt x="1" y="38116"/>
                      <a:pt x="1" y="38535"/>
                    </a:cubicBezTo>
                    <a:cubicBezTo>
                      <a:pt x="1637" y="32186"/>
                      <a:pt x="7524" y="28457"/>
                      <a:pt x="14384" y="28457"/>
                    </a:cubicBezTo>
                    <a:cubicBezTo>
                      <a:pt x="21412" y="28457"/>
                      <a:pt x="27288" y="32246"/>
                      <a:pt x="28751" y="38834"/>
                    </a:cubicBezTo>
                    <a:lnTo>
                      <a:pt x="28751" y="4028"/>
                    </a:lnTo>
                    <a:cubicBezTo>
                      <a:pt x="28751" y="1805"/>
                      <a:pt x="26946" y="1"/>
                      <a:pt x="24723" y="1"/>
                    </a:cubicBezTo>
                    <a:close/>
                  </a:path>
                </a:pathLst>
              </a:custGeom>
              <a:noFill/>
              <a:ln w="9525" cap="flat" cmpd="sng">
                <a:solidFill>
                  <a:schemeClr val="dk1"/>
                </a:solidFill>
                <a:prstDash val="solid"/>
                <a:miter lim="543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287"/>
        <p:cNvGrpSpPr/>
        <p:nvPr/>
      </p:nvGrpSpPr>
      <p:grpSpPr>
        <a:xfrm>
          <a:off x="0" y="0"/>
          <a:ext cx="0" cy="0"/>
          <a:chOff x="0" y="0"/>
          <a:chExt cx="0" cy="0"/>
        </a:xfrm>
      </p:grpSpPr>
      <p:grpSp>
        <p:nvGrpSpPr>
          <p:cNvPr id="288" name="Google Shape;288;p26"/>
          <p:cNvGrpSpPr/>
          <p:nvPr/>
        </p:nvGrpSpPr>
        <p:grpSpPr>
          <a:xfrm>
            <a:off x="-793395" y="-181525"/>
            <a:ext cx="9729774" cy="5595000"/>
            <a:chOff x="-793395" y="-181525"/>
            <a:chExt cx="9729774" cy="5595000"/>
          </a:xfrm>
        </p:grpSpPr>
        <p:sp>
          <p:nvSpPr>
            <p:cNvPr id="289" name="Google Shape;289;p26"/>
            <p:cNvSpPr/>
            <p:nvPr/>
          </p:nvSpPr>
          <p:spPr>
            <a:xfrm>
              <a:off x="984489" y="399699"/>
              <a:ext cx="601200" cy="601227"/>
            </a:xfrm>
            <a:custGeom>
              <a:avLst/>
              <a:gdLst/>
              <a:ahLst/>
              <a:cxnLst/>
              <a:rect l="l" t="t" r="r" b="b"/>
              <a:pathLst>
                <a:path w="22364" h="22365" extrusionOk="0">
                  <a:moveTo>
                    <a:pt x="18229" y="4136"/>
                  </a:moveTo>
                  <a:lnTo>
                    <a:pt x="18229" y="18229"/>
                  </a:lnTo>
                  <a:lnTo>
                    <a:pt x="4147" y="18229"/>
                  </a:lnTo>
                  <a:lnTo>
                    <a:pt x="4147" y="4136"/>
                  </a:lnTo>
                  <a:close/>
                  <a:moveTo>
                    <a:pt x="0" y="1"/>
                  </a:moveTo>
                  <a:lnTo>
                    <a:pt x="0" y="22365"/>
                  </a:lnTo>
                  <a:lnTo>
                    <a:pt x="22364" y="22365"/>
                  </a:lnTo>
                  <a:lnTo>
                    <a:pt x="22364" y="1"/>
                  </a:ln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715711" y="399698"/>
              <a:ext cx="130578" cy="130578"/>
            </a:xfrm>
            <a:custGeom>
              <a:avLst/>
              <a:gdLst/>
              <a:ahLst/>
              <a:cxnLst/>
              <a:rect l="l" t="t" r="r" b="b"/>
              <a:pathLst>
                <a:path w="5681" h="5681" extrusionOk="0">
                  <a:moveTo>
                    <a:pt x="0" y="0"/>
                  </a:moveTo>
                  <a:lnTo>
                    <a:pt x="0" y="5680"/>
                  </a:lnTo>
                  <a:lnTo>
                    <a:pt x="5680" y="5680"/>
                  </a:lnTo>
                  <a:lnTo>
                    <a:pt x="56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rot="5400000" flipH="1">
              <a:off x="4271418" y="3900763"/>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rot="-5400000" flipH="1">
              <a:off x="4432436" y="4625670"/>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26"/>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294" name="Google Shape;294;p26"/>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26"/>
            <p:cNvCxnSpPr/>
            <p:nvPr/>
          </p:nvCxnSpPr>
          <p:spPr>
            <a:xfrm>
              <a:off x="367238" y="3812975"/>
              <a:ext cx="0" cy="1600500"/>
            </a:xfrm>
            <a:prstGeom prst="straightConnector1">
              <a:avLst/>
            </a:prstGeom>
            <a:noFill/>
            <a:ln w="9525" cap="flat" cmpd="sng">
              <a:solidFill>
                <a:schemeClr val="dk1"/>
              </a:solidFill>
              <a:prstDash val="solid"/>
              <a:round/>
              <a:headEnd type="oval" w="med" len="med"/>
              <a:tailEnd type="none" w="med" len="med"/>
            </a:ln>
          </p:spPr>
        </p:cxnSp>
        <p:sp>
          <p:nvSpPr>
            <p:cNvPr id="298" name="Google Shape;298;p26"/>
            <p:cNvSpPr/>
            <p:nvPr/>
          </p:nvSpPr>
          <p:spPr>
            <a:xfrm rot="5400000">
              <a:off x="-1165661" y="316149"/>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99"/>
        <p:cNvGrpSpPr/>
        <p:nvPr/>
      </p:nvGrpSpPr>
      <p:grpSpPr>
        <a:xfrm>
          <a:off x="0" y="0"/>
          <a:ext cx="0" cy="0"/>
          <a:chOff x="0" y="0"/>
          <a:chExt cx="0" cy="0"/>
        </a:xfrm>
      </p:grpSpPr>
      <p:sp>
        <p:nvSpPr>
          <p:cNvPr id="300" name="Google Shape;300;p27"/>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7"/>
          <p:cNvGrpSpPr/>
          <p:nvPr/>
        </p:nvGrpSpPr>
        <p:grpSpPr>
          <a:xfrm>
            <a:off x="0" y="490"/>
            <a:ext cx="5153705" cy="5134399"/>
            <a:chOff x="0" y="75"/>
            <a:chExt cx="5153705" cy="5152950"/>
          </a:xfrm>
        </p:grpSpPr>
        <p:sp>
          <p:nvSpPr>
            <p:cNvPr id="302" name="Google Shape;302;p27"/>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307" name="Google Shape;307;p27"/>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308" name="Google Shape;30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309"/>
        <p:cNvGrpSpPr/>
        <p:nvPr/>
      </p:nvGrpSpPr>
      <p:grpSpPr>
        <a:xfrm>
          <a:off x="0" y="0"/>
          <a:ext cx="0" cy="0"/>
          <a:chOff x="0" y="0"/>
          <a:chExt cx="0" cy="0"/>
        </a:xfrm>
      </p:grpSpPr>
      <p:sp>
        <p:nvSpPr>
          <p:cNvPr id="310" name="Google Shape;310;p28"/>
          <p:cNvSpPr txBox="1">
            <a:spLocks noGrp="1"/>
          </p:cNvSpPr>
          <p:nvPr>
            <p:ph type="ctrTitle"/>
          </p:nvPr>
        </p:nvSpPr>
        <p:spPr>
          <a:xfrm>
            <a:off x="925200" y="1181287"/>
            <a:ext cx="7293600" cy="18390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311" name="Google Shape;311;p28"/>
          <p:cNvSpPr txBox="1">
            <a:spLocks noGrp="1"/>
          </p:cNvSpPr>
          <p:nvPr>
            <p:ph type="subTitle" idx="1"/>
          </p:nvPr>
        </p:nvSpPr>
        <p:spPr>
          <a:xfrm>
            <a:off x="3240750" y="3663350"/>
            <a:ext cx="2662500" cy="704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12" name="Google Shape;312;p28"/>
          <p:cNvSpPr/>
          <p:nvPr/>
        </p:nvSpPr>
        <p:spPr>
          <a:xfrm>
            <a:off x="8288138" y="3897525"/>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8655563" y="3445150"/>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7202263" y="3433025"/>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7941900" y="89300"/>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8118600" y="124475"/>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7799975" y="-249225"/>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216403" y="301415"/>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59725" y="244090"/>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103275" y="-391337"/>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233050" y="3897524"/>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552450" y="4053659"/>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270119" y="3304700"/>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33050" y="3099062"/>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8"/>
          <p:cNvGrpSpPr/>
          <p:nvPr/>
        </p:nvGrpSpPr>
        <p:grpSpPr>
          <a:xfrm>
            <a:off x="6405979" y="4713275"/>
            <a:ext cx="796292" cy="132730"/>
            <a:chOff x="1738800" y="2669950"/>
            <a:chExt cx="334900" cy="55825"/>
          </a:xfrm>
        </p:grpSpPr>
        <p:sp>
          <p:nvSpPr>
            <p:cNvPr id="326" name="Google Shape;326;p28"/>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28"/>
          <p:cNvGrpSpPr/>
          <p:nvPr/>
        </p:nvGrpSpPr>
        <p:grpSpPr>
          <a:xfrm>
            <a:off x="1641454" y="168688"/>
            <a:ext cx="796292" cy="132730"/>
            <a:chOff x="1738800" y="2669950"/>
            <a:chExt cx="334900" cy="55825"/>
          </a:xfrm>
        </p:grpSpPr>
        <p:sp>
          <p:nvSpPr>
            <p:cNvPr id="343" name="Google Shape;343;p28"/>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able of contents 1">
  <p:cSld name="BLANK_1_1_1_1_1_1">
    <p:spTree>
      <p:nvGrpSpPr>
        <p:cNvPr id="1" name="Shape 359"/>
        <p:cNvGrpSpPr/>
        <p:nvPr/>
      </p:nvGrpSpPr>
      <p:grpSpPr>
        <a:xfrm>
          <a:off x="0" y="0"/>
          <a:ext cx="0" cy="0"/>
          <a:chOff x="0" y="0"/>
          <a:chExt cx="0" cy="0"/>
        </a:xfrm>
      </p:grpSpPr>
      <p:sp>
        <p:nvSpPr>
          <p:cNvPr id="360" name="Google Shape;360;p29"/>
          <p:cNvSpPr txBox="1">
            <a:spLocks noGrp="1"/>
          </p:cNvSpPr>
          <p:nvPr>
            <p:ph type="title" hasCustomPrompt="1"/>
          </p:nvPr>
        </p:nvSpPr>
        <p:spPr>
          <a:xfrm>
            <a:off x="1028175" y="1665862"/>
            <a:ext cx="6126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1" name="Google Shape;361;p29"/>
          <p:cNvSpPr txBox="1">
            <a:spLocks noGrp="1"/>
          </p:cNvSpPr>
          <p:nvPr>
            <p:ph type="subTitle" idx="1"/>
          </p:nvPr>
        </p:nvSpPr>
        <p:spPr>
          <a:xfrm>
            <a:off x="1796187" y="1665850"/>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62" name="Google Shape;362;p29"/>
          <p:cNvSpPr txBox="1">
            <a:spLocks noGrp="1"/>
          </p:cNvSpPr>
          <p:nvPr>
            <p:ph type="title" idx="2"/>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3" name="Google Shape;363;p29"/>
          <p:cNvSpPr/>
          <p:nvPr/>
        </p:nvSpPr>
        <p:spPr>
          <a:xfrm rot="10800000">
            <a:off x="-665925" y="244812"/>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rot="10800000">
            <a:off x="-90012" y="57662"/>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rot="10800000">
            <a:off x="-586750" y="-166363"/>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rot="10800000">
            <a:off x="856775" y="4831412"/>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rot="10800000">
            <a:off x="340275" y="4458312"/>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rot="10800000">
            <a:off x="273125" y="4449137"/>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rot="10800000">
            <a:off x="7773117" y="4652351"/>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rot="10800000">
            <a:off x="7960864" y="4324374"/>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rot="10800000">
            <a:off x="7773125" y="3137512"/>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9"/>
          <p:cNvGrpSpPr/>
          <p:nvPr/>
        </p:nvGrpSpPr>
        <p:grpSpPr>
          <a:xfrm rot="10800000">
            <a:off x="7939051" y="244808"/>
            <a:ext cx="796292" cy="132730"/>
            <a:chOff x="1738800" y="2669950"/>
            <a:chExt cx="334900" cy="55825"/>
          </a:xfrm>
        </p:grpSpPr>
        <p:sp>
          <p:nvSpPr>
            <p:cNvPr id="373" name="Google Shape;373;p2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29"/>
          <p:cNvGrpSpPr/>
          <p:nvPr/>
        </p:nvGrpSpPr>
        <p:grpSpPr>
          <a:xfrm rot="10800000">
            <a:off x="-164161" y="3071733"/>
            <a:ext cx="796292" cy="132730"/>
            <a:chOff x="1738800" y="2669950"/>
            <a:chExt cx="334900" cy="55825"/>
          </a:xfrm>
        </p:grpSpPr>
        <p:sp>
          <p:nvSpPr>
            <p:cNvPr id="390" name="Google Shape;390;p2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29"/>
          <p:cNvGrpSpPr/>
          <p:nvPr/>
        </p:nvGrpSpPr>
        <p:grpSpPr>
          <a:xfrm rot="10800000">
            <a:off x="5223026" y="4729570"/>
            <a:ext cx="796292" cy="132730"/>
            <a:chOff x="1738800" y="2669950"/>
            <a:chExt cx="334900" cy="55825"/>
          </a:xfrm>
        </p:grpSpPr>
        <p:sp>
          <p:nvSpPr>
            <p:cNvPr id="407" name="Google Shape;407;p2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29"/>
          <p:cNvSpPr txBox="1">
            <a:spLocks noGrp="1"/>
          </p:cNvSpPr>
          <p:nvPr>
            <p:ph type="title" idx="3" hasCustomPrompt="1"/>
          </p:nvPr>
        </p:nvSpPr>
        <p:spPr>
          <a:xfrm>
            <a:off x="1028175" y="2469299"/>
            <a:ext cx="6126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4" name="Google Shape;424;p29"/>
          <p:cNvSpPr txBox="1">
            <a:spLocks noGrp="1"/>
          </p:cNvSpPr>
          <p:nvPr>
            <p:ph type="subTitle" idx="4"/>
          </p:nvPr>
        </p:nvSpPr>
        <p:spPr>
          <a:xfrm>
            <a:off x="1796187" y="2469288"/>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5" name="Google Shape;425;p29"/>
          <p:cNvSpPr txBox="1">
            <a:spLocks noGrp="1"/>
          </p:cNvSpPr>
          <p:nvPr>
            <p:ph type="title" idx="5" hasCustomPrompt="1"/>
          </p:nvPr>
        </p:nvSpPr>
        <p:spPr>
          <a:xfrm>
            <a:off x="1028175" y="3272737"/>
            <a:ext cx="6126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6" name="Google Shape;426;p29"/>
          <p:cNvSpPr txBox="1">
            <a:spLocks noGrp="1"/>
          </p:cNvSpPr>
          <p:nvPr>
            <p:ph type="subTitle" idx="6"/>
          </p:nvPr>
        </p:nvSpPr>
        <p:spPr>
          <a:xfrm>
            <a:off x="1796187" y="3272725"/>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7" name="Google Shape;427;p29"/>
          <p:cNvSpPr txBox="1">
            <a:spLocks noGrp="1"/>
          </p:cNvSpPr>
          <p:nvPr>
            <p:ph type="title" idx="7" hasCustomPrompt="1"/>
          </p:nvPr>
        </p:nvSpPr>
        <p:spPr>
          <a:xfrm>
            <a:off x="4776800" y="1665862"/>
            <a:ext cx="6126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28" name="Google Shape;428;p29"/>
          <p:cNvSpPr txBox="1">
            <a:spLocks noGrp="1"/>
          </p:cNvSpPr>
          <p:nvPr>
            <p:ph type="subTitle" idx="8"/>
          </p:nvPr>
        </p:nvSpPr>
        <p:spPr>
          <a:xfrm>
            <a:off x="5544813" y="1665850"/>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9" name="Google Shape;429;p29"/>
          <p:cNvSpPr txBox="1">
            <a:spLocks noGrp="1"/>
          </p:cNvSpPr>
          <p:nvPr>
            <p:ph type="title" idx="9" hasCustomPrompt="1"/>
          </p:nvPr>
        </p:nvSpPr>
        <p:spPr>
          <a:xfrm>
            <a:off x="4776800" y="2469299"/>
            <a:ext cx="612600" cy="572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0" name="Google Shape;430;p29"/>
          <p:cNvSpPr txBox="1">
            <a:spLocks noGrp="1"/>
          </p:cNvSpPr>
          <p:nvPr>
            <p:ph type="subTitle" idx="13"/>
          </p:nvPr>
        </p:nvSpPr>
        <p:spPr>
          <a:xfrm>
            <a:off x="5544813" y="2469288"/>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1" name="Google Shape;431;p29"/>
          <p:cNvSpPr txBox="1">
            <a:spLocks noGrp="1"/>
          </p:cNvSpPr>
          <p:nvPr>
            <p:ph type="title" idx="14" hasCustomPrompt="1"/>
          </p:nvPr>
        </p:nvSpPr>
        <p:spPr>
          <a:xfrm>
            <a:off x="4776800" y="3272737"/>
            <a:ext cx="6126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2" name="Google Shape;432;p29"/>
          <p:cNvSpPr txBox="1">
            <a:spLocks noGrp="1"/>
          </p:cNvSpPr>
          <p:nvPr>
            <p:ph type="subTitle" idx="15"/>
          </p:nvPr>
        </p:nvSpPr>
        <p:spPr>
          <a:xfrm>
            <a:off x="5544813" y="3272725"/>
            <a:ext cx="2571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500" b="1">
                <a:latin typeface="BenchNine"/>
                <a:ea typeface="BenchNine"/>
                <a:cs typeface="BenchNine"/>
                <a:sym typeface="BenchNi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1">
  <p:cSld name="ONE_COLUMN_TEXT_1">
    <p:spTree>
      <p:nvGrpSpPr>
        <p:cNvPr id="1" name="Shape 433"/>
        <p:cNvGrpSpPr/>
        <p:nvPr/>
      </p:nvGrpSpPr>
      <p:grpSpPr>
        <a:xfrm>
          <a:off x="0" y="0"/>
          <a:ext cx="0" cy="0"/>
          <a:chOff x="0" y="0"/>
          <a:chExt cx="0" cy="0"/>
        </a:xfrm>
      </p:grpSpPr>
      <p:sp>
        <p:nvSpPr>
          <p:cNvPr id="434" name="Google Shape;434;p30"/>
          <p:cNvSpPr txBox="1">
            <a:spLocks noGrp="1"/>
          </p:cNvSpPr>
          <p:nvPr>
            <p:ph type="title"/>
          </p:nvPr>
        </p:nvSpPr>
        <p:spPr>
          <a:xfrm>
            <a:off x="956588" y="1086750"/>
            <a:ext cx="32571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35" name="Google Shape;435;p30"/>
          <p:cNvSpPr txBox="1">
            <a:spLocks noGrp="1"/>
          </p:cNvSpPr>
          <p:nvPr>
            <p:ph type="subTitle" idx="1"/>
          </p:nvPr>
        </p:nvSpPr>
        <p:spPr>
          <a:xfrm>
            <a:off x="956588" y="1673825"/>
            <a:ext cx="3257100" cy="23829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36" name="Google Shape;436;p30"/>
          <p:cNvSpPr>
            <a:spLocks noGrp="1"/>
          </p:cNvSpPr>
          <p:nvPr>
            <p:ph type="pic" idx="2"/>
          </p:nvPr>
        </p:nvSpPr>
        <p:spPr>
          <a:xfrm>
            <a:off x="4806863" y="917850"/>
            <a:ext cx="3303900" cy="3307800"/>
          </a:xfrm>
          <a:prstGeom prst="ellipse">
            <a:avLst/>
          </a:prstGeom>
          <a:noFill/>
          <a:ln w="38100" cap="flat" cmpd="sng">
            <a:solidFill>
              <a:schemeClr val="lt2"/>
            </a:solidFill>
            <a:prstDash val="solid"/>
            <a:round/>
            <a:headEnd type="none" w="sm" len="sm"/>
            <a:tailEnd type="none" w="sm" len="sm"/>
          </a:ln>
        </p:spPr>
      </p:sp>
      <p:sp>
        <p:nvSpPr>
          <p:cNvPr id="437" name="Google Shape;437;p30"/>
          <p:cNvSpPr/>
          <p:nvPr/>
        </p:nvSpPr>
        <p:spPr>
          <a:xfrm>
            <a:off x="8417175" y="630675"/>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8593875" y="665850"/>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8275250" y="292150"/>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752028" y="-192835"/>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175900" y="-250160"/>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a:off x="638900" y="-885587"/>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417475" y="4183274"/>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1202975" y="4339409"/>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a:off x="-920644" y="3590450"/>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30"/>
          <p:cNvGrpSpPr/>
          <p:nvPr/>
        </p:nvGrpSpPr>
        <p:grpSpPr>
          <a:xfrm>
            <a:off x="6059732" y="292150"/>
            <a:ext cx="796292" cy="132730"/>
            <a:chOff x="1738800" y="2669950"/>
            <a:chExt cx="334900" cy="55825"/>
          </a:xfrm>
        </p:grpSpPr>
        <p:sp>
          <p:nvSpPr>
            <p:cNvPr id="447" name="Google Shape;447;p30"/>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0"/>
          <p:cNvGrpSpPr/>
          <p:nvPr/>
        </p:nvGrpSpPr>
        <p:grpSpPr>
          <a:xfrm>
            <a:off x="2245107" y="4754475"/>
            <a:ext cx="796292" cy="132730"/>
            <a:chOff x="1738800" y="2669950"/>
            <a:chExt cx="334900" cy="55825"/>
          </a:xfrm>
        </p:grpSpPr>
        <p:sp>
          <p:nvSpPr>
            <p:cNvPr id="464" name="Google Shape;464;p30"/>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793395" y="-181525"/>
            <a:ext cx="9729774" cy="5595000"/>
            <a:chOff x="-793395" y="-181525"/>
            <a:chExt cx="9729774" cy="5595000"/>
          </a:xfrm>
        </p:grpSpPr>
        <p:cxnSp>
          <p:nvCxnSpPr>
            <p:cNvPr id="30" name="Google Shape;30;p4"/>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31" name="Google Shape;31;p4"/>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 name="Google Shape;34;p4"/>
            <p:cNvCxnSpPr/>
            <p:nvPr/>
          </p:nvCxnSpPr>
          <p:spPr>
            <a:xfrm>
              <a:off x="367238" y="3812975"/>
              <a:ext cx="0" cy="1600500"/>
            </a:xfrm>
            <a:prstGeom prst="straightConnector1">
              <a:avLst/>
            </a:prstGeom>
            <a:noFill/>
            <a:ln w="9525" cap="flat" cmpd="sng">
              <a:solidFill>
                <a:schemeClr val="dk1"/>
              </a:solidFill>
              <a:prstDash val="solid"/>
              <a:round/>
              <a:headEnd type="oval" w="med" len="med"/>
              <a:tailEnd type="none" w="med" len="med"/>
            </a:ln>
          </p:spPr>
        </p:cxnSp>
        <p:sp>
          <p:nvSpPr>
            <p:cNvPr id="35" name="Google Shape;35;p4"/>
            <p:cNvSpPr/>
            <p:nvPr/>
          </p:nvSpPr>
          <p:spPr>
            <a:xfrm rot="5400000">
              <a:off x="-1165661" y="316149"/>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37" name="Google Shape;37;p4"/>
          <p:cNvSpPr txBox="1">
            <a:spLocks noGrp="1"/>
          </p:cNvSpPr>
          <p:nvPr>
            <p:ph type="body" idx="1"/>
          </p:nvPr>
        </p:nvSpPr>
        <p:spPr>
          <a:xfrm>
            <a:off x="715700" y="1153022"/>
            <a:ext cx="7712700" cy="3453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80"/>
        <p:cNvGrpSpPr/>
        <p:nvPr/>
      </p:nvGrpSpPr>
      <p:grpSpPr>
        <a:xfrm>
          <a:off x="0" y="0"/>
          <a:ext cx="0" cy="0"/>
          <a:chOff x="0" y="0"/>
          <a:chExt cx="0" cy="0"/>
        </a:xfrm>
      </p:grpSpPr>
      <p:sp>
        <p:nvSpPr>
          <p:cNvPr id="481" name="Google Shape;481;p31"/>
          <p:cNvSpPr txBox="1">
            <a:spLocks noGrp="1"/>
          </p:cNvSpPr>
          <p:nvPr>
            <p:ph type="title"/>
          </p:nvPr>
        </p:nvSpPr>
        <p:spPr>
          <a:xfrm>
            <a:off x="4119925" y="1765200"/>
            <a:ext cx="2802300" cy="15114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2" name="Google Shape;482;p31"/>
          <p:cNvSpPr txBox="1">
            <a:spLocks noGrp="1"/>
          </p:cNvSpPr>
          <p:nvPr>
            <p:ph type="title" idx="2" hasCustomPrompt="1"/>
          </p:nvPr>
        </p:nvSpPr>
        <p:spPr>
          <a:xfrm>
            <a:off x="2684798" y="2022300"/>
            <a:ext cx="1066800" cy="109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5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83" name="Google Shape;483;p31"/>
          <p:cNvSpPr/>
          <p:nvPr/>
        </p:nvSpPr>
        <p:spPr>
          <a:xfrm flipH="1">
            <a:off x="-327775" y="3897525"/>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flipH="1">
            <a:off x="-552450" y="3445150"/>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flipH="1">
            <a:off x="-181450" y="3433025"/>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flipH="1">
            <a:off x="335037" y="89300"/>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flipH="1">
            <a:off x="-181463" y="124475"/>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flipH="1">
            <a:off x="-248613" y="-249225"/>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flipH="1">
            <a:off x="7974204" y="301415"/>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flipH="1">
            <a:off x="8161951" y="244090"/>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flipH="1">
            <a:off x="6917387" y="-391337"/>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flipH="1">
            <a:off x="7884930" y="4551424"/>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flipH="1">
            <a:off x="7731278" y="4707559"/>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flipH="1">
            <a:off x="7633414" y="3958600"/>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flipH="1">
            <a:off x="7884930" y="3752962"/>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31"/>
          <p:cNvGrpSpPr/>
          <p:nvPr/>
        </p:nvGrpSpPr>
        <p:grpSpPr>
          <a:xfrm flipH="1">
            <a:off x="96516" y="2585600"/>
            <a:ext cx="796292" cy="132730"/>
            <a:chOff x="1738800" y="2669950"/>
            <a:chExt cx="334900" cy="55825"/>
          </a:xfrm>
        </p:grpSpPr>
        <p:sp>
          <p:nvSpPr>
            <p:cNvPr id="497" name="Google Shape;497;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31"/>
          <p:cNvGrpSpPr/>
          <p:nvPr/>
        </p:nvGrpSpPr>
        <p:grpSpPr>
          <a:xfrm flipH="1">
            <a:off x="2450316" y="297488"/>
            <a:ext cx="796292" cy="132730"/>
            <a:chOff x="1738800" y="2669950"/>
            <a:chExt cx="334900" cy="55825"/>
          </a:xfrm>
        </p:grpSpPr>
        <p:sp>
          <p:nvSpPr>
            <p:cNvPr id="514" name="Google Shape;514;p3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530"/>
        <p:cNvGrpSpPr/>
        <p:nvPr/>
      </p:nvGrpSpPr>
      <p:grpSpPr>
        <a:xfrm>
          <a:off x="0" y="0"/>
          <a:ext cx="0" cy="0"/>
          <a:chOff x="0" y="0"/>
          <a:chExt cx="0" cy="0"/>
        </a:xfrm>
      </p:grpSpPr>
      <p:sp>
        <p:nvSpPr>
          <p:cNvPr id="531" name="Google Shape;531;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532" name="Google Shape;532;p32"/>
          <p:cNvSpPr txBox="1">
            <a:spLocks noGrp="1"/>
          </p:cNvSpPr>
          <p:nvPr>
            <p:ph type="title" idx="2"/>
          </p:nvPr>
        </p:nvSpPr>
        <p:spPr>
          <a:xfrm>
            <a:off x="1740275" y="1791600"/>
            <a:ext cx="2592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533" name="Google Shape;533;p32"/>
          <p:cNvSpPr txBox="1">
            <a:spLocks noGrp="1"/>
          </p:cNvSpPr>
          <p:nvPr>
            <p:ph type="subTitle" idx="1"/>
          </p:nvPr>
        </p:nvSpPr>
        <p:spPr>
          <a:xfrm>
            <a:off x="1740275" y="2388200"/>
            <a:ext cx="2592600" cy="13113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34" name="Google Shape;534;p32"/>
          <p:cNvSpPr txBox="1">
            <a:spLocks noGrp="1"/>
          </p:cNvSpPr>
          <p:nvPr>
            <p:ph type="title" idx="3"/>
          </p:nvPr>
        </p:nvSpPr>
        <p:spPr>
          <a:xfrm>
            <a:off x="4811109" y="1791600"/>
            <a:ext cx="2592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535" name="Google Shape;535;p32"/>
          <p:cNvSpPr txBox="1">
            <a:spLocks noGrp="1"/>
          </p:cNvSpPr>
          <p:nvPr>
            <p:ph type="subTitle" idx="4"/>
          </p:nvPr>
        </p:nvSpPr>
        <p:spPr>
          <a:xfrm>
            <a:off x="4811126" y="2388200"/>
            <a:ext cx="2592600" cy="13113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36" name="Google Shape;536;p32"/>
          <p:cNvSpPr/>
          <p:nvPr/>
        </p:nvSpPr>
        <p:spPr>
          <a:xfrm flipH="1">
            <a:off x="1480462" y="4767563"/>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flipH="1">
            <a:off x="1255787" y="4315188"/>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flipH="1">
            <a:off x="1626787" y="4303063"/>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flipH="1">
            <a:off x="-114250" y="480875"/>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flipH="1">
            <a:off x="-630750" y="516050"/>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flipH="1">
            <a:off x="-697900" y="142350"/>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flipH="1">
            <a:off x="8208517" y="2144349"/>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flipH="1">
            <a:off x="8054865" y="2300484"/>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flipH="1">
            <a:off x="7957002" y="1551525"/>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32"/>
          <p:cNvGrpSpPr/>
          <p:nvPr/>
        </p:nvGrpSpPr>
        <p:grpSpPr>
          <a:xfrm flipH="1">
            <a:off x="5608113" y="4767575"/>
            <a:ext cx="796292" cy="132730"/>
            <a:chOff x="1738800" y="2669950"/>
            <a:chExt cx="334900" cy="55825"/>
          </a:xfrm>
        </p:grpSpPr>
        <p:sp>
          <p:nvSpPr>
            <p:cNvPr id="546" name="Google Shape;546;p32"/>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32"/>
          <p:cNvGrpSpPr/>
          <p:nvPr/>
        </p:nvGrpSpPr>
        <p:grpSpPr>
          <a:xfrm flipH="1">
            <a:off x="123601" y="2868775"/>
            <a:ext cx="796292" cy="132730"/>
            <a:chOff x="1738800" y="2669950"/>
            <a:chExt cx="334900" cy="55825"/>
          </a:xfrm>
        </p:grpSpPr>
        <p:sp>
          <p:nvSpPr>
            <p:cNvPr id="563" name="Google Shape;563;p32"/>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579"/>
        <p:cNvGrpSpPr/>
        <p:nvPr/>
      </p:nvGrpSpPr>
      <p:grpSpPr>
        <a:xfrm>
          <a:off x="0" y="0"/>
          <a:ext cx="0" cy="0"/>
          <a:chOff x="0" y="0"/>
          <a:chExt cx="0" cy="0"/>
        </a:xfrm>
      </p:grpSpPr>
      <p:sp>
        <p:nvSpPr>
          <p:cNvPr id="580" name="Google Shape;58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581" name="Google Shape;581;p33"/>
          <p:cNvSpPr txBox="1">
            <a:spLocks noGrp="1"/>
          </p:cNvSpPr>
          <p:nvPr>
            <p:ph type="title" idx="2"/>
          </p:nvPr>
        </p:nvSpPr>
        <p:spPr>
          <a:xfrm>
            <a:off x="716625" y="1791600"/>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582" name="Google Shape;582;p33"/>
          <p:cNvSpPr txBox="1">
            <a:spLocks noGrp="1"/>
          </p:cNvSpPr>
          <p:nvPr>
            <p:ph type="subTitle" idx="1"/>
          </p:nvPr>
        </p:nvSpPr>
        <p:spPr>
          <a:xfrm>
            <a:off x="716625" y="2388200"/>
            <a:ext cx="2465700" cy="1474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83" name="Google Shape;583;p33"/>
          <p:cNvSpPr txBox="1">
            <a:spLocks noGrp="1"/>
          </p:cNvSpPr>
          <p:nvPr>
            <p:ph type="title" idx="3"/>
          </p:nvPr>
        </p:nvSpPr>
        <p:spPr>
          <a:xfrm>
            <a:off x="3335808" y="1791600"/>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584" name="Google Shape;584;p33"/>
          <p:cNvSpPr txBox="1">
            <a:spLocks noGrp="1"/>
          </p:cNvSpPr>
          <p:nvPr>
            <p:ph type="subTitle" idx="4"/>
          </p:nvPr>
        </p:nvSpPr>
        <p:spPr>
          <a:xfrm>
            <a:off x="3335814" y="2388200"/>
            <a:ext cx="2465700" cy="1474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585" name="Google Shape;585;p33"/>
          <p:cNvSpPr/>
          <p:nvPr/>
        </p:nvSpPr>
        <p:spPr>
          <a:xfrm flipH="1">
            <a:off x="8039987" y="307313"/>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flipH="1">
            <a:off x="7815312" y="-145062"/>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flipH="1">
            <a:off x="8186312" y="-157187"/>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49125" y="3401688"/>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460900" y="3710113"/>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779525" y="3336413"/>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8010502" y="4441862"/>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7225002" y="4597996"/>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507333" y="3849038"/>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33"/>
          <p:cNvGrpSpPr/>
          <p:nvPr/>
        </p:nvGrpSpPr>
        <p:grpSpPr>
          <a:xfrm flipH="1">
            <a:off x="3505363" y="4767575"/>
            <a:ext cx="796292" cy="132730"/>
            <a:chOff x="1738800" y="2669950"/>
            <a:chExt cx="334900" cy="55825"/>
          </a:xfrm>
        </p:grpSpPr>
        <p:sp>
          <p:nvSpPr>
            <p:cNvPr id="595" name="Google Shape;595;p3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33"/>
          <p:cNvGrpSpPr/>
          <p:nvPr/>
        </p:nvGrpSpPr>
        <p:grpSpPr>
          <a:xfrm flipH="1">
            <a:off x="211426" y="312300"/>
            <a:ext cx="796292" cy="132730"/>
            <a:chOff x="1738800" y="2669950"/>
            <a:chExt cx="334900" cy="55825"/>
          </a:xfrm>
        </p:grpSpPr>
        <p:sp>
          <p:nvSpPr>
            <p:cNvPr id="612" name="Google Shape;612;p3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33"/>
          <p:cNvSpPr txBox="1">
            <a:spLocks noGrp="1"/>
          </p:cNvSpPr>
          <p:nvPr>
            <p:ph type="title" idx="5"/>
          </p:nvPr>
        </p:nvSpPr>
        <p:spPr>
          <a:xfrm>
            <a:off x="5954990" y="1791600"/>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29" name="Google Shape;629;p33"/>
          <p:cNvSpPr txBox="1">
            <a:spLocks noGrp="1"/>
          </p:cNvSpPr>
          <p:nvPr>
            <p:ph type="subTitle" idx="6"/>
          </p:nvPr>
        </p:nvSpPr>
        <p:spPr>
          <a:xfrm>
            <a:off x="5955002" y="2388200"/>
            <a:ext cx="2465700" cy="1474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1">
  <p:cSld name="CUSTOM_5">
    <p:spTree>
      <p:nvGrpSpPr>
        <p:cNvPr id="1" name="Shape 630"/>
        <p:cNvGrpSpPr/>
        <p:nvPr/>
      </p:nvGrpSpPr>
      <p:grpSpPr>
        <a:xfrm>
          <a:off x="0" y="0"/>
          <a:ext cx="0" cy="0"/>
          <a:chOff x="0" y="0"/>
          <a:chExt cx="0" cy="0"/>
        </a:xfrm>
      </p:grpSpPr>
      <p:sp>
        <p:nvSpPr>
          <p:cNvPr id="631" name="Google Shape;631;p34"/>
          <p:cNvSpPr/>
          <p:nvPr/>
        </p:nvSpPr>
        <p:spPr>
          <a:xfrm>
            <a:off x="8511207" y="4156108"/>
            <a:ext cx="902615" cy="89579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8511189" y="3970834"/>
            <a:ext cx="765404" cy="7555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7861650" y="3259500"/>
            <a:ext cx="1805710" cy="1788745"/>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163422" y="199862"/>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82325" y="-503888"/>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676150" y="-89415"/>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34"/>
          <p:cNvGrpSpPr/>
          <p:nvPr/>
        </p:nvGrpSpPr>
        <p:grpSpPr>
          <a:xfrm>
            <a:off x="-207168" y="3745461"/>
            <a:ext cx="796292" cy="132730"/>
            <a:chOff x="1738800" y="2669950"/>
            <a:chExt cx="334900" cy="55825"/>
          </a:xfrm>
        </p:grpSpPr>
        <p:sp>
          <p:nvSpPr>
            <p:cNvPr id="638" name="Google Shape;638;p34"/>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4"/>
          <p:cNvGrpSpPr/>
          <p:nvPr/>
        </p:nvGrpSpPr>
        <p:grpSpPr>
          <a:xfrm>
            <a:off x="7296545" y="199848"/>
            <a:ext cx="796292" cy="132730"/>
            <a:chOff x="1738800" y="2669950"/>
            <a:chExt cx="334900" cy="55825"/>
          </a:xfrm>
        </p:grpSpPr>
        <p:sp>
          <p:nvSpPr>
            <p:cNvPr id="655" name="Google Shape;655;p34"/>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72" name="Google Shape;672;p34"/>
          <p:cNvSpPr txBox="1">
            <a:spLocks noGrp="1"/>
          </p:cNvSpPr>
          <p:nvPr>
            <p:ph type="title" idx="2"/>
          </p:nvPr>
        </p:nvSpPr>
        <p:spPr>
          <a:xfrm>
            <a:off x="1052925" y="1265525"/>
            <a:ext cx="3430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73" name="Google Shape;673;p34"/>
          <p:cNvSpPr txBox="1">
            <a:spLocks noGrp="1"/>
          </p:cNvSpPr>
          <p:nvPr>
            <p:ph type="subTitle" idx="1"/>
          </p:nvPr>
        </p:nvSpPr>
        <p:spPr>
          <a:xfrm>
            <a:off x="1052925" y="1862125"/>
            <a:ext cx="3430200" cy="93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74" name="Google Shape;674;p34"/>
          <p:cNvSpPr txBox="1">
            <a:spLocks noGrp="1"/>
          </p:cNvSpPr>
          <p:nvPr>
            <p:ph type="title" idx="3"/>
          </p:nvPr>
        </p:nvSpPr>
        <p:spPr>
          <a:xfrm>
            <a:off x="4660868" y="1265525"/>
            <a:ext cx="3430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75" name="Google Shape;675;p34"/>
          <p:cNvSpPr txBox="1">
            <a:spLocks noGrp="1"/>
          </p:cNvSpPr>
          <p:nvPr>
            <p:ph type="subTitle" idx="4"/>
          </p:nvPr>
        </p:nvSpPr>
        <p:spPr>
          <a:xfrm>
            <a:off x="4660868" y="1862125"/>
            <a:ext cx="3430200" cy="93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76" name="Google Shape;676;p34"/>
          <p:cNvSpPr txBox="1">
            <a:spLocks noGrp="1"/>
          </p:cNvSpPr>
          <p:nvPr>
            <p:ph type="title" idx="5"/>
          </p:nvPr>
        </p:nvSpPr>
        <p:spPr>
          <a:xfrm>
            <a:off x="1052925" y="2966579"/>
            <a:ext cx="3430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77" name="Google Shape;677;p34"/>
          <p:cNvSpPr txBox="1">
            <a:spLocks noGrp="1"/>
          </p:cNvSpPr>
          <p:nvPr>
            <p:ph type="subTitle" idx="6"/>
          </p:nvPr>
        </p:nvSpPr>
        <p:spPr>
          <a:xfrm>
            <a:off x="1052925" y="3563179"/>
            <a:ext cx="3430200" cy="93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78" name="Google Shape;678;p34"/>
          <p:cNvSpPr txBox="1">
            <a:spLocks noGrp="1"/>
          </p:cNvSpPr>
          <p:nvPr>
            <p:ph type="title" idx="7"/>
          </p:nvPr>
        </p:nvSpPr>
        <p:spPr>
          <a:xfrm>
            <a:off x="4660868" y="2966579"/>
            <a:ext cx="3430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79" name="Google Shape;679;p34"/>
          <p:cNvSpPr txBox="1">
            <a:spLocks noGrp="1"/>
          </p:cNvSpPr>
          <p:nvPr>
            <p:ph type="subTitle" idx="8"/>
          </p:nvPr>
        </p:nvSpPr>
        <p:spPr>
          <a:xfrm>
            <a:off x="4660868" y="3563179"/>
            <a:ext cx="3430200" cy="93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1">
  <p:cSld name="CUSTOM_7">
    <p:spTree>
      <p:nvGrpSpPr>
        <p:cNvPr id="1" name="Shape 680"/>
        <p:cNvGrpSpPr/>
        <p:nvPr/>
      </p:nvGrpSpPr>
      <p:grpSpPr>
        <a:xfrm>
          <a:off x="0" y="0"/>
          <a:ext cx="0" cy="0"/>
          <a:chOff x="0" y="0"/>
          <a:chExt cx="0" cy="0"/>
        </a:xfrm>
      </p:grpSpPr>
      <p:sp>
        <p:nvSpPr>
          <p:cNvPr id="681" name="Google Shape;68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82" name="Google Shape;682;p35"/>
          <p:cNvSpPr txBox="1">
            <a:spLocks noGrp="1"/>
          </p:cNvSpPr>
          <p:nvPr>
            <p:ph type="title" idx="2"/>
          </p:nvPr>
        </p:nvSpPr>
        <p:spPr>
          <a:xfrm>
            <a:off x="716625" y="1265525"/>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83" name="Google Shape;683;p35"/>
          <p:cNvSpPr txBox="1">
            <a:spLocks noGrp="1"/>
          </p:cNvSpPr>
          <p:nvPr>
            <p:ph type="subTitle" idx="1"/>
          </p:nvPr>
        </p:nvSpPr>
        <p:spPr>
          <a:xfrm>
            <a:off x="716625" y="1862125"/>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84" name="Google Shape;684;p35"/>
          <p:cNvSpPr txBox="1">
            <a:spLocks noGrp="1"/>
          </p:cNvSpPr>
          <p:nvPr>
            <p:ph type="title" idx="3"/>
          </p:nvPr>
        </p:nvSpPr>
        <p:spPr>
          <a:xfrm>
            <a:off x="3335808" y="1265525"/>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685" name="Google Shape;685;p35"/>
          <p:cNvSpPr txBox="1">
            <a:spLocks noGrp="1"/>
          </p:cNvSpPr>
          <p:nvPr>
            <p:ph type="subTitle" idx="4"/>
          </p:nvPr>
        </p:nvSpPr>
        <p:spPr>
          <a:xfrm>
            <a:off x="3335813" y="1862125"/>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86" name="Google Shape;686;p35"/>
          <p:cNvSpPr/>
          <p:nvPr/>
        </p:nvSpPr>
        <p:spPr>
          <a:xfrm rot="-6894097">
            <a:off x="8420306" y="-97154"/>
            <a:ext cx="938913" cy="931814"/>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rot="-6894097">
            <a:off x="7890550" y="-71596"/>
            <a:ext cx="796184" cy="785960"/>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rot="-6894097">
            <a:off x="8209947" y="-2672"/>
            <a:ext cx="1878326" cy="1860679"/>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354500" y="1553838"/>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466275" y="1862263"/>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784900" y="1488563"/>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35"/>
          <p:cNvGrpSpPr/>
          <p:nvPr/>
        </p:nvGrpSpPr>
        <p:grpSpPr>
          <a:xfrm flipH="1">
            <a:off x="2279526" y="4786625"/>
            <a:ext cx="796292" cy="132730"/>
            <a:chOff x="1738800" y="2669950"/>
            <a:chExt cx="334900" cy="55825"/>
          </a:xfrm>
        </p:grpSpPr>
        <p:sp>
          <p:nvSpPr>
            <p:cNvPr id="693" name="Google Shape;693;p35"/>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5"/>
          <p:cNvGrpSpPr/>
          <p:nvPr/>
        </p:nvGrpSpPr>
        <p:grpSpPr>
          <a:xfrm flipH="1">
            <a:off x="211426" y="312300"/>
            <a:ext cx="796292" cy="132730"/>
            <a:chOff x="1738800" y="2669950"/>
            <a:chExt cx="334900" cy="55825"/>
          </a:xfrm>
        </p:grpSpPr>
        <p:sp>
          <p:nvSpPr>
            <p:cNvPr id="710" name="Google Shape;710;p35"/>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35"/>
          <p:cNvSpPr txBox="1">
            <a:spLocks noGrp="1"/>
          </p:cNvSpPr>
          <p:nvPr>
            <p:ph type="title" idx="5"/>
          </p:nvPr>
        </p:nvSpPr>
        <p:spPr>
          <a:xfrm>
            <a:off x="5954990" y="1265525"/>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27" name="Google Shape;727;p35"/>
          <p:cNvSpPr txBox="1">
            <a:spLocks noGrp="1"/>
          </p:cNvSpPr>
          <p:nvPr>
            <p:ph type="subTitle" idx="6"/>
          </p:nvPr>
        </p:nvSpPr>
        <p:spPr>
          <a:xfrm>
            <a:off x="5955000" y="1862125"/>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28" name="Google Shape;728;p35"/>
          <p:cNvSpPr txBox="1">
            <a:spLocks noGrp="1"/>
          </p:cNvSpPr>
          <p:nvPr>
            <p:ph type="title" idx="7"/>
          </p:nvPr>
        </p:nvSpPr>
        <p:spPr>
          <a:xfrm>
            <a:off x="719963" y="2974943"/>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29" name="Google Shape;729;p35"/>
          <p:cNvSpPr txBox="1">
            <a:spLocks noGrp="1"/>
          </p:cNvSpPr>
          <p:nvPr>
            <p:ph type="subTitle" idx="8"/>
          </p:nvPr>
        </p:nvSpPr>
        <p:spPr>
          <a:xfrm>
            <a:off x="719975" y="3571543"/>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30" name="Google Shape;730;p35"/>
          <p:cNvSpPr txBox="1">
            <a:spLocks noGrp="1"/>
          </p:cNvSpPr>
          <p:nvPr>
            <p:ph type="title" idx="9"/>
          </p:nvPr>
        </p:nvSpPr>
        <p:spPr>
          <a:xfrm>
            <a:off x="3339145" y="2974943"/>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31" name="Google Shape;731;p35"/>
          <p:cNvSpPr txBox="1">
            <a:spLocks noGrp="1"/>
          </p:cNvSpPr>
          <p:nvPr>
            <p:ph type="subTitle" idx="13"/>
          </p:nvPr>
        </p:nvSpPr>
        <p:spPr>
          <a:xfrm>
            <a:off x="3339163" y="3571543"/>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732" name="Google Shape;732;p35"/>
          <p:cNvSpPr txBox="1">
            <a:spLocks noGrp="1"/>
          </p:cNvSpPr>
          <p:nvPr>
            <p:ph type="title" idx="14"/>
          </p:nvPr>
        </p:nvSpPr>
        <p:spPr>
          <a:xfrm>
            <a:off x="5958328" y="2974943"/>
            <a:ext cx="2465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5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733" name="Google Shape;733;p35"/>
          <p:cNvSpPr txBox="1">
            <a:spLocks noGrp="1"/>
          </p:cNvSpPr>
          <p:nvPr>
            <p:ph type="subTitle" idx="15"/>
          </p:nvPr>
        </p:nvSpPr>
        <p:spPr>
          <a:xfrm>
            <a:off x="5958338" y="3571543"/>
            <a:ext cx="2465700" cy="907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1">
  <p:cSld name="BIG_NUMBER_1">
    <p:spTree>
      <p:nvGrpSpPr>
        <p:cNvPr id="1" name="Shape 734"/>
        <p:cNvGrpSpPr/>
        <p:nvPr/>
      </p:nvGrpSpPr>
      <p:grpSpPr>
        <a:xfrm>
          <a:off x="0" y="0"/>
          <a:ext cx="0" cy="0"/>
          <a:chOff x="0" y="0"/>
          <a:chExt cx="0" cy="0"/>
        </a:xfrm>
      </p:grpSpPr>
      <p:sp>
        <p:nvSpPr>
          <p:cNvPr id="735" name="Google Shape;735;p36"/>
          <p:cNvSpPr txBox="1">
            <a:spLocks noGrp="1"/>
          </p:cNvSpPr>
          <p:nvPr>
            <p:ph type="title" hasCustomPrompt="1"/>
          </p:nvPr>
        </p:nvSpPr>
        <p:spPr>
          <a:xfrm>
            <a:off x="1284000" y="1425988"/>
            <a:ext cx="6576000" cy="107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36" name="Google Shape;736;p36"/>
          <p:cNvSpPr txBox="1">
            <a:spLocks noGrp="1"/>
          </p:cNvSpPr>
          <p:nvPr>
            <p:ph type="subTitle" idx="1"/>
          </p:nvPr>
        </p:nvSpPr>
        <p:spPr>
          <a:xfrm>
            <a:off x="1284000" y="3706738"/>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37" name="Google Shape;737;p36"/>
          <p:cNvSpPr/>
          <p:nvPr/>
        </p:nvSpPr>
        <p:spPr>
          <a:xfrm>
            <a:off x="8497688" y="3897525"/>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8865113" y="3445150"/>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7411813" y="3433025"/>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7941900" y="89300"/>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8118600" y="124475"/>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7799975" y="-249225"/>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16403" y="301415"/>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359725" y="244090"/>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103275" y="-391337"/>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90800" y="3897524"/>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876300" y="4053659"/>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593969" y="3304700"/>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90800" y="3099062"/>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36"/>
          <p:cNvGrpSpPr/>
          <p:nvPr/>
        </p:nvGrpSpPr>
        <p:grpSpPr>
          <a:xfrm>
            <a:off x="2100679" y="4789475"/>
            <a:ext cx="796292" cy="132730"/>
            <a:chOff x="1738800" y="2669950"/>
            <a:chExt cx="334900" cy="55825"/>
          </a:xfrm>
        </p:grpSpPr>
        <p:sp>
          <p:nvSpPr>
            <p:cNvPr id="751" name="Google Shape;751;p36"/>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2498704" y="168688"/>
            <a:ext cx="796292" cy="132730"/>
            <a:chOff x="1738800" y="2669950"/>
            <a:chExt cx="334900" cy="55825"/>
          </a:xfrm>
        </p:grpSpPr>
        <p:sp>
          <p:nvSpPr>
            <p:cNvPr id="768" name="Google Shape;768;p36"/>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 1">
  <p:cSld name="CUSTOM_7_1">
    <p:spTree>
      <p:nvGrpSpPr>
        <p:cNvPr id="1" name="Shape 784"/>
        <p:cNvGrpSpPr/>
        <p:nvPr/>
      </p:nvGrpSpPr>
      <p:grpSpPr>
        <a:xfrm>
          <a:off x="0" y="0"/>
          <a:ext cx="0" cy="0"/>
          <a:chOff x="0" y="0"/>
          <a:chExt cx="0" cy="0"/>
        </a:xfrm>
      </p:grpSpPr>
      <p:sp>
        <p:nvSpPr>
          <p:cNvPr id="785" name="Google Shape;78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u="sng"/>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86" name="Google Shape;786;p37"/>
          <p:cNvSpPr/>
          <p:nvPr/>
        </p:nvSpPr>
        <p:spPr>
          <a:xfrm>
            <a:off x="-354500" y="1553838"/>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466275" y="1862263"/>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84900" y="1488563"/>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37"/>
          <p:cNvGrpSpPr/>
          <p:nvPr/>
        </p:nvGrpSpPr>
        <p:grpSpPr>
          <a:xfrm flipH="1">
            <a:off x="1937926" y="4786625"/>
            <a:ext cx="796292" cy="132730"/>
            <a:chOff x="1738800" y="2669950"/>
            <a:chExt cx="334900" cy="55825"/>
          </a:xfrm>
        </p:grpSpPr>
        <p:sp>
          <p:nvSpPr>
            <p:cNvPr id="790" name="Google Shape;790;p37"/>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7"/>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37"/>
          <p:cNvGrpSpPr/>
          <p:nvPr/>
        </p:nvGrpSpPr>
        <p:grpSpPr>
          <a:xfrm flipH="1">
            <a:off x="211426" y="312300"/>
            <a:ext cx="796292" cy="132730"/>
            <a:chOff x="1738800" y="2669950"/>
            <a:chExt cx="334900" cy="55825"/>
          </a:xfrm>
        </p:grpSpPr>
        <p:sp>
          <p:nvSpPr>
            <p:cNvPr id="807" name="Google Shape;807;p37"/>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7"/>
          <p:cNvSpPr/>
          <p:nvPr/>
        </p:nvSpPr>
        <p:spPr>
          <a:xfrm>
            <a:off x="8402500" y="3782713"/>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8290725" y="4091138"/>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7972100" y="3717438"/>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8767275" y="2058864"/>
            <a:ext cx="2871346" cy="2850366"/>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1">
  <p:cSld name="CUSTOM_4_2">
    <p:spTree>
      <p:nvGrpSpPr>
        <p:cNvPr id="1" name="Shape 827"/>
        <p:cNvGrpSpPr/>
        <p:nvPr/>
      </p:nvGrpSpPr>
      <p:grpSpPr>
        <a:xfrm>
          <a:off x="0" y="0"/>
          <a:ext cx="0" cy="0"/>
          <a:chOff x="0" y="0"/>
          <a:chExt cx="0" cy="0"/>
        </a:xfrm>
      </p:grpSpPr>
      <p:sp>
        <p:nvSpPr>
          <p:cNvPr id="828" name="Google Shape;828;p38"/>
          <p:cNvSpPr txBox="1">
            <a:spLocks noGrp="1"/>
          </p:cNvSpPr>
          <p:nvPr>
            <p:ph type="title"/>
          </p:nvPr>
        </p:nvSpPr>
        <p:spPr>
          <a:xfrm>
            <a:off x="4763675" y="1635913"/>
            <a:ext cx="25641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u="sng"/>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29" name="Google Shape;829;p38"/>
          <p:cNvSpPr txBox="1">
            <a:spLocks noGrp="1"/>
          </p:cNvSpPr>
          <p:nvPr>
            <p:ph type="subTitle" idx="1"/>
          </p:nvPr>
        </p:nvSpPr>
        <p:spPr>
          <a:xfrm>
            <a:off x="4763675" y="2222988"/>
            <a:ext cx="2564100" cy="12846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830" name="Google Shape;830;p38"/>
          <p:cNvSpPr/>
          <p:nvPr/>
        </p:nvSpPr>
        <p:spPr>
          <a:xfrm rot="10800000" flipH="1">
            <a:off x="8417175" y="3937912"/>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rot="10800000" flipH="1">
            <a:off x="8593875" y="3564812"/>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rot="10800000" flipH="1">
            <a:off x="8275250" y="3555637"/>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rot="10800000" flipH="1">
            <a:off x="752028" y="4674863"/>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rot="10800000" flipH="1">
            <a:off x="175900" y="4346886"/>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rot="10800000" flipH="1">
            <a:off x="638900" y="4209925"/>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rot="10800000" flipH="1">
            <a:off x="-417475" y="202903"/>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rot="10800000" flipH="1">
            <a:off x="-1202975" y="-885588"/>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rot="10800000" flipH="1">
            <a:off x="-920644" y="54250"/>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38"/>
          <p:cNvGrpSpPr/>
          <p:nvPr/>
        </p:nvGrpSpPr>
        <p:grpSpPr>
          <a:xfrm rot="10800000" flipH="1">
            <a:off x="6059732" y="4761108"/>
            <a:ext cx="796292" cy="132730"/>
            <a:chOff x="1738800" y="2669950"/>
            <a:chExt cx="334900" cy="55825"/>
          </a:xfrm>
        </p:grpSpPr>
        <p:sp>
          <p:nvSpPr>
            <p:cNvPr id="840" name="Google Shape;840;p38"/>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38"/>
          <p:cNvGrpSpPr/>
          <p:nvPr/>
        </p:nvGrpSpPr>
        <p:grpSpPr>
          <a:xfrm rot="10800000" flipH="1">
            <a:off x="2245107" y="298783"/>
            <a:ext cx="796292" cy="132730"/>
            <a:chOff x="1738800" y="2669950"/>
            <a:chExt cx="334900" cy="55825"/>
          </a:xfrm>
        </p:grpSpPr>
        <p:sp>
          <p:nvSpPr>
            <p:cNvPr id="857" name="Google Shape;857;p38"/>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1">
  <p:cSld name="CUSTOM_3_1">
    <p:spTree>
      <p:nvGrpSpPr>
        <p:cNvPr id="1" name="Shape 873"/>
        <p:cNvGrpSpPr/>
        <p:nvPr/>
      </p:nvGrpSpPr>
      <p:grpSpPr>
        <a:xfrm>
          <a:off x="0" y="0"/>
          <a:ext cx="0" cy="0"/>
          <a:chOff x="0" y="0"/>
          <a:chExt cx="0" cy="0"/>
        </a:xfrm>
      </p:grpSpPr>
      <p:sp>
        <p:nvSpPr>
          <p:cNvPr id="874" name="Google Shape;874;p39"/>
          <p:cNvSpPr txBox="1">
            <a:spLocks noGrp="1"/>
          </p:cNvSpPr>
          <p:nvPr>
            <p:ph type="title"/>
          </p:nvPr>
        </p:nvSpPr>
        <p:spPr>
          <a:xfrm>
            <a:off x="2746950" y="395813"/>
            <a:ext cx="3650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7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75" name="Google Shape;875;p39"/>
          <p:cNvSpPr txBox="1">
            <a:spLocks noGrp="1"/>
          </p:cNvSpPr>
          <p:nvPr>
            <p:ph type="subTitle" idx="1"/>
          </p:nvPr>
        </p:nvSpPr>
        <p:spPr>
          <a:xfrm>
            <a:off x="2746950" y="1996675"/>
            <a:ext cx="3650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6" name="Google Shape;876;p39"/>
          <p:cNvSpPr/>
          <p:nvPr/>
        </p:nvSpPr>
        <p:spPr>
          <a:xfrm rot="10800000" flipH="1">
            <a:off x="8297713" y="181887"/>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rot="10800000" flipH="1">
            <a:off x="8665138" y="780137"/>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rot="10800000" flipH="1">
            <a:off x="7211838" y="-282613"/>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rot="10800000" flipH="1">
            <a:off x="7951475" y="4304662"/>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rot="10800000" flipH="1">
            <a:off x="8128175" y="3931562"/>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rot="10800000" flipH="1">
            <a:off x="7809550" y="3922387"/>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rot="10800000" flipH="1">
            <a:off x="225978" y="4005988"/>
            <a:ext cx="708805" cy="703959"/>
          </a:xfrm>
          <a:custGeom>
            <a:avLst/>
            <a:gdLst/>
            <a:ahLst/>
            <a:cxnLst/>
            <a:rect l="l" t="t" r="r" b="b"/>
            <a:pathLst>
              <a:path w="24866" h="24696" extrusionOk="0">
                <a:moveTo>
                  <a:pt x="23878" y="0"/>
                </a:moveTo>
                <a:cubicBezTo>
                  <a:pt x="23646" y="0"/>
                  <a:pt x="23414" y="85"/>
                  <a:pt x="23231" y="255"/>
                </a:cubicBezTo>
                <a:lnTo>
                  <a:pt x="340" y="23145"/>
                </a:lnTo>
                <a:cubicBezTo>
                  <a:pt x="1" y="23512"/>
                  <a:pt x="1" y="24075"/>
                  <a:pt x="340" y="24441"/>
                </a:cubicBezTo>
                <a:cubicBezTo>
                  <a:pt x="523" y="24610"/>
                  <a:pt x="755" y="24695"/>
                  <a:pt x="988" y="24695"/>
                </a:cubicBezTo>
                <a:cubicBezTo>
                  <a:pt x="1220" y="24695"/>
                  <a:pt x="1452" y="24610"/>
                  <a:pt x="1635" y="24441"/>
                </a:cubicBezTo>
                <a:lnTo>
                  <a:pt x="24526" y="1550"/>
                </a:lnTo>
                <a:cubicBezTo>
                  <a:pt x="24865" y="1211"/>
                  <a:pt x="24865" y="621"/>
                  <a:pt x="24526" y="255"/>
                </a:cubicBezTo>
                <a:cubicBezTo>
                  <a:pt x="24343" y="85"/>
                  <a:pt x="24111" y="0"/>
                  <a:pt x="2387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rot="10800000" flipH="1">
            <a:off x="-350150" y="3678011"/>
            <a:ext cx="1097186" cy="1089262"/>
          </a:xfrm>
          <a:custGeom>
            <a:avLst/>
            <a:gdLst/>
            <a:ahLst/>
            <a:cxnLst/>
            <a:rect l="l" t="t" r="r" b="b"/>
            <a:pathLst>
              <a:path w="38491" h="38213" extrusionOk="0">
                <a:moveTo>
                  <a:pt x="36937" y="0"/>
                </a:moveTo>
                <a:cubicBezTo>
                  <a:pt x="36571" y="0"/>
                  <a:pt x="36205" y="143"/>
                  <a:pt x="35947" y="401"/>
                </a:cubicBezTo>
                <a:lnTo>
                  <a:pt x="570" y="35812"/>
                </a:lnTo>
                <a:cubicBezTo>
                  <a:pt x="0" y="36347"/>
                  <a:pt x="0" y="37249"/>
                  <a:pt x="570" y="37785"/>
                </a:cubicBezTo>
                <a:cubicBezTo>
                  <a:pt x="821" y="38070"/>
                  <a:pt x="1187" y="38213"/>
                  <a:pt x="1560" y="38213"/>
                </a:cubicBezTo>
                <a:cubicBezTo>
                  <a:pt x="1927" y="38213"/>
                  <a:pt x="2293" y="38070"/>
                  <a:pt x="2544" y="37785"/>
                </a:cubicBezTo>
                <a:lnTo>
                  <a:pt x="37928" y="2408"/>
                </a:lnTo>
                <a:cubicBezTo>
                  <a:pt x="38491" y="1866"/>
                  <a:pt x="38491" y="963"/>
                  <a:pt x="37928" y="401"/>
                </a:cubicBezTo>
                <a:cubicBezTo>
                  <a:pt x="37677" y="143"/>
                  <a:pt x="37304" y="0"/>
                  <a:pt x="3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rot="10800000" flipH="1">
            <a:off x="112850" y="3541050"/>
            <a:ext cx="1878750" cy="1861650"/>
          </a:xfrm>
          <a:custGeom>
            <a:avLst/>
            <a:gdLst/>
            <a:ahLst/>
            <a:cxnLst/>
            <a:rect l="l" t="t" r="r" b="b"/>
            <a:pathLst>
              <a:path w="75150" h="74466" extrusionOk="0">
                <a:moveTo>
                  <a:pt x="71189" y="1"/>
                </a:moveTo>
                <a:cubicBezTo>
                  <a:pt x="70260" y="1"/>
                  <a:pt x="69324" y="367"/>
                  <a:pt x="68618" y="1072"/>
                </a:cubicBezTo>
                <a:lnTo>
                  <a:pt x="1418" y="68280"/>
                </a:lnTo>
                <a:cubicBezTo>
                  <a:pt x="1" y="69690"/>
                  <a:pt x="1" y="71976"/>
                  <a:pt x="1418" y="73394"/>
                </a:cubicBezTo>
                <a:cubicBezTo>
                  <a:pt x="2123" y="74099"/>
                  <a:pt x="3053" y="74465"/>
                  <a:pt x="3989" y="74465"/>
                </a:cubicBezTo>
                <a:cubicBezTo>
                  <a:pt x="4891" y="74465"/>
                  <a:pt x="5827" y="74099"/>
                  <a:pt x="6532" y="73394"/>
                </a:cubicBezTo>
                <a:lnTo>
                  <a:pt x="73732" y="6186"/>
                </a:lnTo>
                <a:cubicBezTo>
                  <a:pt x="75150" y="4776"/>
                  <a:pt x="75150" y="2490"/>
                  <a:pt x="73732" y="1072"/>
                </a:cubicBezTo>
                <a:cubicBezTo>
                  <a:pt x="73027" y="367"/>
                  <a:pt x="72125" y="1"/>
                  <a:pt x="7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rot="10800000" flipH="1">
            <a:off x="242625" y="314028"/>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rot="10800000" flipH="1">
            <a:off x="-542875" y="-774463"/>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rot="10800000" flipH="1">
            <a:off x="-260544" y="165375"/>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rot="10800000" flipH="1">
            <a:off x="242625" y="1112491"/>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rgbClr val="3C60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889;p39"/>
          <p:cNvGrpSpPr/>
          <p:nvPr/>
        </p:nvGrpSpPr>
        <p:grpSpPr>
          <a:xfrm rot="10800000" flipH="1">
            <a:off x="6415554" y="165358"/>
            <a:ext cx="796292" cy="132730"/>
            <a:chOff x="1738800" y="2669950"/>
            <a:chExt cx="334900" cy="55825"/>
          </a:xfrm>
        </p:grpSpPr>
        <p:sp>
          <p:nvSpPr>
            <p:cNvPr id="890" name="Google Shape;890;p3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9"/>
          <p:cNvGrpSpPr/>
          <p:nvPr/>
        </p:nvGrpSpPr>
        <p:grpSpPr>
          <a:xfrm rot="10800000" flipH="1">
            <a:off x="1651029" y="4709945"/>
            <a:ext cx="796292" cy="132730"/>
            <a:chOff x="1738800" y="2669950"/>
            <a:chExt cx="334900" cy="55825"/>
          </a:xfrm>
        </p:grpSpPr>
        <p:sp>
          <p:nvSpPr>
            <p:cNvPr id="907" name="Google Shape;907;p39"/>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3" name="Google Shape;923;p39"/>
          <p:cNvSpPr txBox="1"/>
          <p:nvPr/>
        </p:nvSpPr>
        <p:spPr>
          <a:xfrm>
            <a:off x="2496150" y="3839266"/>
            <a:ext cx="41517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lt1"/>
                </a:solidFill>
                <a:latin typeface="Raleway"/>
                <a:ea typeface="Raleway"/>
                <a:cs typeface="Raleway"/>
                <a:sym typeface="Raleway"/>
              </a:rPr>
              <a:t>CREDITS: This presentation template was created by </a:t>
            </a:r>
            <a:r>
              <a:rPr lang="en" sz="1000" b="1" u="sng">
                <a:solidFill>
                  <a:schemeClr val="lt1"/>
                </a:solidFill>
                <a:latin typeface="Raleway"/>
                <a:ea typeface="Raleway"/>
                <a:cs typeface="Raleway"/>
                <a:sym typeface="Raleway"/>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lt1"/>
                </a:solidFill>
                <a:latin typeface="Raleway"/>
                <a:ea typeface="Raleway"/>
                <a:cs typeface="Raleway"/>
                <a:sym typeface="Raleway"/>
              </a:rPr>
              <a:t>, and includes icons by </a:t>
            </a:r>
            <a:r>
              <a:rPr lang="en" sz="1000" b="1" u="sng">
                <a:solidFill>
                  <a:schemeClr val="lt1"/>
                </a:solidFill>
                <a:latin typeface="Raleway"/>
                <a:ea typeface="Raleway"/>
                <a:cs typeface="Raleway"/>
                <a:sym typeface="Raleway"/>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lt1"/>
                </a:solidFill>
                <a:latin typeface="Raleway"/>
                <a:ea typeface="Raleway"/>
                <a:cs typeface="Raleway"/>
                <a:sym typeface="Raleway"/>
              </a:rPr>
              <a:t>, and infographics &amp; images by </a:t>
            </a:r>
            <a:r>
              <a:rPr lang="en" sz="1000" b="1" u="sng">
                <a:solidFill>
                  <a:schemeClr val="lt1"/>
                </a:solidFill>
                <a:latin typeface="Raleway"/>
                <a:ea typeface="Raleway"/>
                <a:cs typeface="Raleway"/>
                <a:sym typeface="Raleway"/>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b="1" u="sng">
                <a:solidFill>
                  <a:schemeClr val="lt1"/>
                </a:solidFill>
                <a:latin typeface="Raleway"/>
                <a:ea typeface="Raleway"/>
                <a:cs typeface="Raleway"/>
                <a:sym typeface="Raleway"/>
              </a:rPr>
              <a:t> </a:t>
            </a:r>
            <a:endParaRPr sz="1000" b="1" u="sng">
              <a:solidFill>
                <a:schemeClr val="lt1"/>
              </a:solidFill>
              <a:latin typeface="Raleway"/>
              <a:ea typeface="Raleway"/>
              <a:cs typeface="Raleway"/>
              <a:sym typeface="Raleway"/>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1">
  <p:cSld name="CUSTOM_4_1_1">
    <p:spTree>
      <p:nvGrpSpPr>
        <p:cNvPr id="1" name="Shape 924"/>
        <p:cNvGrpSpPr/>
        <p:nvPr/>
      </p:nvGrpSpPr>
      <p:grpSpPr>
        <a:xfrm>
          <a:off x="0" y="0"/>
          <a:ext cx="0" cy="0"/>
          <a:chOff x="0" y="0"/>
          <a:chExt cx="0" cy="0"/>
        </a:xfrm>
      </p:grpSpPr>
      <p:sp>
        <p:nvSpPr>
          <p:cNvPr id="925" name="Google Shape;925;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u="sng"/>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926" name="Google Shape;926;p40"/>
          <p:cNvSpPr/>
          <p:nvPr/>
        </p:nvSpPr>
        <p:spPr>
          <a:xfrm>
            <a:off x="5032038" y="4767563"/>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5399463" y="4315188"/>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3946163" y="4303063"/>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8592750" y="1700875"/>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8769450" y="1736050"/>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8450825" y="1362350"/>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255075" y="1132324"/>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1040575" y="1288459"/>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758244" y="539500"/>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flipH="1">
            <a:off x="3958688" y="4767575"/>
            <a:ext cx="796292" cy="132730"/>
            <a:chOff x="1738800" y="2669950"/>
            <a:chExt cx="334900" cy="55825"/>
          </a:xfrm>
        </p:grpSpPr>
        <p:sp>
          <p:nvSpPr>
            <p:cNvPr id="936" name="Google Shape;936;p40"/>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40"/>
          <p:cNvSpPr txBox="1">
            <a:spLocks noGrp="1"/>
          </p:cNvSpPr>
          <p:nvPr>
            <p:ph type="body" idx="1"/>
          </p:nvPr>
        </p:nvSpPr>
        <p:spPr>
          <a:xfrm>
            <a:off x="720000" y="1049796"/>
            <a:ext cx="7704000" cy="1424400"/>
          </a:xfrm>
          <a:prstGeom prst="rect">
            <a:avLst/>
          </a:prstGeom>
          <a:ln>
            <a:noFill/>
          </a:ln>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sz="14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0" name="Google Shape;40;p5"/>
          <p:cNvSpPr txBox="1">
            <a:spLocks noGrp="1"/>
          </p:cNvSpPr>
          <p:nvPr>
            <p:ph type="subTitle" idx="1"/>
          </p:nvPr>
        </p:nvSpPr>
        <p:spPr>
          <a:xfrm>
            <a:off x="1134676" y="2305379"/>
            <a:ext cx="3069000" cy="467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1" name="Google Shape;41;p5"/>
          <p:cNvSpPr txBox="1">
            <a:spLocks noGrp="1"/>
          </p:cNvSpPr>
          <p:nvPr>
            <p:ph type="subTitle" idx="2"/>
          </p:nvPr>
        </p:nvSpPr>
        <p:spPr>
          <a:xfrm>
            <a:off x="1134675" y="2696775"/>
            <a:ext cx="3069000" cy="1491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2" name="Google Shape;42;p5"/>
          <p:cNvSpPr txBox="1">
            <a:spLocks noGrp="1"/>
          </p:cNvSpPr>
          <p:nvPr>
            <p:ph type="subTitle" idx="3"/>
          </p:nvPr>
        </p:nvSpPr>
        <p:spPr>
          <a:xfrm>
            <a:off x="4940321" y="2305379"/>
            <a:ext cx="3069000" cy="467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3" name="Google Shape;43;p5"/>
          <p:cNvSpPr txBox="1">
            <a:spLocks noGrp="1"/>
          </p:cNvSpPr>
          <p:nvPr>
            <p:ph type="subTitle" idx="4"/>
          </p:nvPr>
        </p:nvSpPr>
        <p:spPr>
          <a:xfrm>
            <a:off x="4940325" y="2696775"/>
            <a:ext cx="3069000" cy="1491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grpSp>
        <p:nvGrpSpPr>
          <p:cNvPr id="44" name="Google Shape;44;p5"/>
          <p:cNvGrpSpPr/>
          <p:nvPr/>
        </p:nvGrpSpPr>
        <p:grpSpPr>
          <a:xfrm>
            <a:off x="222607" y="-37400"/>
            <a:ext cx="8969701" cy="5295900"/>
            <a:chOff x="222607" y="-37400"/>
            <a:chExt cx="8969701" cy="5295900"/>
          </a:xfrm>
        </p:grpSpPr>
        <p:sp>
          <p:nvSpPr>
            <p:cNvPr id="45" name="Google Shape;45;p5"/>
            <p:cNvSpPr/>
            <p:nvPr/>
          </p:nvSpPr>
          <p:spPr>
            <a:xfrm rot="10800000" flipH="1">
              <a:off x="8591144" y="257173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8591142" y="38791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5"/>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48" name="Google Shape;48;p5"/>
            <p:cNvSpPr/>
            <p:nvPr/>
          </p:nvSpPr>
          <p:spPr>
            <a:xfrm flipH="1">
              <a:off x="222607" y="4702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flipH="1">
              <a:off x="222607" y="4243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flipH="1">
              <a:off x="222607" y="3785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5"/>
            <p:cNvCxnSpPr/>
            <p:nvPr/>
          </p:nvCxnSpPr>
          <p:spPr>
            <a:xfrm rot="10800000">
              <a:off x="8428288" y="0"/>
              <a:ext cx="0" cy="1143000"/>
            </a:xfrm>
            <a:prstGeom prst="straightConnector1">
              <a:avLst/>
            </a:prstGeom>
            <a:noFill/>
            <a:ln w="9525" cap="flat" cmpd="sng">
              <a:solidFill>
                <a:schemeClr val="dk1"/>
              </a:solidFill>
              <a:prstDash val="solid"/>
              <a:round/>
              <a:headEnd type="oval" w="med" len="med"/>
              <a:tailEnd type="none" w="med" len="med"/>
            </a:ln>
          </p:spPr>
        </p:cxn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4_1_1_1">
    <p:spTree>
      <p:nvGrpSpPr>
        <p:cNvPr id="1" name="Shape 953"/>
        <p:cNvGrpSpPr/>
        <p:nvPr/>
      </p:nvGrpSpPr>
      <p:grpSpPr>
        <a:xfrm>
          <a:off x="0" y="0"/>
          <a:ext cx="0" cy="0"/>
          <a:chOff x="0" y="0"/>
          <a:chExt cx="0" cy="0"/>
        </a:xfrm>
      </p:grpSpPr>
      <p:sp>
        <p:nvSpPr>
          <p:cNvPr id="954" name="Google Shape;95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u="sng"/>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955" name="Google Shape;955;p41"/>
          <p:cNvSpPr/>
          <p:nvPr/>
        </p:nvSpPr>
        <p:spPr>
          <a:xfrm flipH="1">
            <a:off x="4223012" y="4953013"/>
            <a:ext cx="939050" cy="931950"/>
          </a:xfrm>
          <a:custGeom>
            <a:avLst/>
            <a:gdLst/>
            <a:ahLst/>
            <a:cxnLst/>
            <a:rect l="l" t="t" r="r" b="b"/>
            <a:pathLst>
              <a:path w="37562" h="37278" extrusionOk="0">
                <a:moveTo>
                  <a:pt x="36063" y="1"/>
                </a:moveTo>
                <a:cubicBezTo>
                  <a:pt x="35696" y="1"/>
                  <a:pt x="35357" y="143"/>
                  <a:pt x="35072" y="394"/>
                </a:cubicBezTo>
                <a:lnTo>
                  <a:pt x="536" y="34931"/>
                </a:lnTo>
                <a:cubicBezTo>
                  <a:pt x="0" y="35466"/>
                  <a:pt x="0" y="36341"/>
                  <a:pt x="536" y="36877"/>
                </a:cubicBezTo>
                <a:cubicBezTo>
                  <a:pt x="821" y="37162"/>
                  <a:pt x="1160" y="37277"/>
                  <a:pt x="1526" y="37277"/>
                </a:cubicBezTo>
                <a:cubicBezTo>
                  <a:pt x="1866" y="37277"/>
                  <a:pt x="2232" y="37162"/>
                  <a:pt x="2490" y="36877"/>
                </a:cubicBezTo>
                <a:lnTo>
                  <a:pt x="37026" y="2348"/>
                </a:lnTo>
                <a:cubicBezTo>
                  <a:pt x="37561" y="1805"/>
                  <a:pt x="37561" y="930"/>
                  <a:pt x="37026" y="394"/>
                </a:cubicBezTo>
                <a:cubicBezTo>
                  <a:pt x="36768" y="143"/>
                  <a:pt x="36402" y="1"/>
                  <a:pt x="36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flipH="1">
            <a:off x="3998337" y="4500638"/>
            <a:ext cx="796300" cy="786075"/>
          </a:xfrm>
          <a:custGeom>
            <a:avLst/>
            <a:gdLst/>
            <a:ahLst/>
            <a:cxnLst/>
            <a:rect l="l" t="t" r="r" b="b"/>
            <a:pathLst>
              <a:path w="31852" h="31443" extrusionOk="0">
                <a:moveTo>
                  <a:pt x="29656" y="0"/>
                </a:moveTo>
                <a:cubicBezTo>
                  <a:pt x="29143" y="0"/>
                  <a:pt x="28626" y="190"/>
                  <a:pt x="28229" y="570"/>
                </a:cubicBezTo>
                <a:lnTo>
                  <a:pt x="794" y="28039"/>
                </a:lnTo>
                <a:cubicBezTo>
                  <a:pt x="1" y="28805"/>
                  <a:pt x="1" y="30074"/>
                  <a:pt x="794" y="30867"/>
                </a:cubicBezTo>
                <a:cubicBezTo>
                  <a:pt x="1188" y="31251"/>
                  <a:pt x="1703" y="31442"/>
                  <a:pt x="2215" y="31442"/>
                </a:cubicBezTo>
                <a:cubicBezTo>
                  <a:pt x="2727" y="31442"/>
                  <a:pt x="3236" y="31251"/>
                  <a:pt x="3616" y="30867"/>
                </a:cubicBezTo>
                <a:lnTo>
                  <a:pt x="31058" y="3398"/>
                </a:lnTo>
                <a:cubicBezTo>
                  <a:pt x="31851" y="2639"/>
                  <a:pt x="31851" y="1364"/>
                  <a:pt x="31058" y="570"/>
                </a:cubicBezTo>
                <a:cubicBezTo>
                  <a:pt x="30678" y="190"/>
                  <a:pt x="30169" y="0"/>
                  <a:pt x="296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flipH="1">
            <a:off x="4369337" y="4488513"/>
            <a:ext cx="1878600" cy="1860950"/>
          </a:xfrm>
          <a:custGeom>
            <a:avLst/>
            <a:gdLst/>
            <a:ahLst/>
            <a:cxnLst/>
            <a:rect l="l" t="t" r="r" b="b"/>
            <a:pathLst>
              <a:path w="75144" h="74438" extrusionOk="0">
                <a:moveTo>
                  <a:pt x="71189" y="0"/>
                </a:moveTo>
                <a:cubicBezTo>
                  <a:pt x="70253" y="0"/>
                  <a:pt x="69324" y="367"/>
                  <a:pt x="68618" y="1045"/>
                </a:cubicBezTo>
                <a:lnTo>
                  <a:pt x="1411" y="68272"/>
                </a:lnTo>
                <a:cubicBezTo>
                  <a:pt x="1" y="69656"/>
                  <a:pt x="1" y="71976"/>
                  <a:pt x="1411" y="73386"/>
                </a:cubicBezTo>
                <a:cubicBezTo>
                  <a:pt x="2117" y="74099"/>
                  <a:pt x="3053" y="74438"/>
                  <a:pt x="3982" y="74438"/>
                </a:cubicBezTo>
                <a:cubicBezTo>
                  <a:pt x="4918" y="74438"/>
                  <a:pt x="5820" y="74099"/>
                  <a:pt x="6525" y="73386"/>
                </a:cubicBezTo>
                <a:lnTo>
                  <a:pt x="73732" y="6186"/>
                </a:lnTo>
                <a:cubicBezTo>
                  <a:pt x="75143" y="4775"/>
                  <a:pt x="75143" y="2456"/>
                  <a:pt x="73732" y="1045"/>
                </a:cubicBezTo>
                <a:cubicBezTo>
                  <a:pt x="73054" y="367"/>
                  <a:pt x="72118" y="0"/>
                  <a:pt x="711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flipH="1">
            <a:off x="-153300" y="2432875"/>
            <a:ext cx="622475" cy="617400"/>
          </a:xfrm>
          <a:custGeom>
            <a:avLst/>
            <a:gdLst/>
            <a:ahLst/>
            <a:cxnLst/>
            <a:rect l="l" t="t" r="r" b="b"/>
            <a:pathLst>
              <a:path w="24899" h="24696" extrusionOk="0">
                <a:moveTo>
                  <a:pt x="23892" y="0"/>
                </a:moveTo>
                <a:cubicBezTo>
                  <a:pt x="23654" y="0"/>
                  <a:pt x="23414" y="85"/>
                  <a:pt x="23231" y="255"/>
                </a:cubicBezTo>
                <a:lnTo>
                  <a:pt x="367" y="23145"/>
                </a:lnTo>
                <a:cubicBezTo>
                  <a:pt x="1" y="23512"/>
                  <a:pt x="1" y="24075"/>
                  <a:pt x="367" y="24441"/>
                </a:cubicBezTo>
                <a:cubicBezTo>
                  <a:pt x="537" y="24610"/>
                  <a:pt x="771" y="24695"/>
                  <a:pt x="1005" y="24695"/>
                </a:cubicBezTo>
                <a:cubicBezTo>
                  <a:pt x="1239" y="24695"/>
                  <a:pt x="1473" y="24610"/>
                  <a:pt x="1642" y="24441"/>
                </a:cubicBezTo>
                <a:lnTo>
                  <a:pt x="24533" y="1550"/>
                </a:lnTo>
                <a:cubicBezTo>
                  <a:pt x="24899" y="1211"/>
                  <a:pt x="24899" y="621"/>
                  <a:pt x="24533" y="255"/>
                </a:cubicBezTo>
                <a:cubicBezTo>
                  <a:pt x="24363" y="85"/>
                  <a:pt x="24129" y="0"/>
                  <a:pt x="23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flipH="1">
            <a:off x="-669800" y="2468050"/>
            <a:ext cx="962275" cy="955325"/>
          </a:xfrm>
          <a:custGeom>
            <a:avLst/>
            <a:gdLst/>
            <a:ahLst/>
            <a:cxnLst/>
            <a:rect l="l" t="t" r="r" b="b"/>
            <a:pathLst>
              <a:path w="38491" h="38213" extrusionOk="0">
                <a:moveTo>
                  <a:pt x="36937" y="1"/>
                </a:moveTo>
                <a:cubicBezTo>
                  <a:pt x="36571" y="1"/>
                  <a:pt x="36198" y="143"/>
                  <a:pt x="35920" y="428"/>
                </a:cubicBezTo>
                <a:lnTo>
                  <a:pt x="536" y="35812"/>
                </a:lnTo>
                <a:cubicBezTo>
                  <a:pt x="0" y="36348"/>
                  <a:pt x="0" y="37250"/>
                  <a:pt x="536" y="37786"/>
                </a:cubicBezTo>
                <a:cubicBezTo>
                  <a:pt x="821" y="38070"/>
                  <a:pt x="1187" y="38213"/>
                  <a:pt x="1553" y="38213"/>
                </a:cubicBezTo>
                <a:cubicBezTo>
                  <a:pt x="1919" y="38213"/>
                  <a:pt x="2259" y="38070"/>
                  <a:pt x="2543" y="37786"/>
                </a:cubicBezTo>
                <a:lnTo>
                  <a:pt x="37927" y="2408"/>
                </a:lnTo>
                <a:cubicBezTo>
                  <a:pt x="38490" y="1866"/>
                  <a:pt x="38490" y="964"/>
                  <a:pt x="37927" y="428"/>
                </a:cubicBezTo>
                <a:cubicBezTo>
                  <a:pt x="37642" y="143"/>
                  <a:pt x="37303" y="1"/>
                  <a:pt x="369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flipH="1">
            <a:off x="-736950" y="2094350"/>
            <a:ext cx="1348050" cy="1338200"/>
          </a:xfrm>
          <a:custGeom>
            <a:avLst/>
            <a:gdLst/>
            <a:ahLst/>
            <a:cxnLst/>
            <a:rect l="l" t="t" r="r" b="b"/>
            <a:pathLst>
              <a:path w="53922" h="53528" extrusionOk="0">
                <a:moveTo>
                  <a:pt x="51744" y="0"/>
                </a:moveTo>
                <a:cubicBezTo>
                  <a:pt x="51235" y="0"/>
                  <a:pt x="50727" y="197"/>
                  <a:pt x="50360" y="570"/>
                </a:cubicBezTo>
                <a:lnTo>
                  <a:pt x="760" y="50163"/>
                </a:lnTo>
                <a:cubicBezTo>
                  <a:pt x="1" y="50929"/>
                  <a:pt x="1" y="52171"/>
                  <a:pt x="760" y="52964"/>
                </a:cubicBezTo>
                <a:cubicBezTo>
                  <a:pt x="1161" y="53330"/>
                  <a:pt x="1669" y="53527"/>
                  <a:pt x="2178" y="53527"/>
                </a:cubicBezTo>
                <a:cubicBezTo>
                  <a:pt x="2687" y="53527"/>
                  <a:pt x="3195" y="53330"/>
                  <a:pt x="3562" y="52964"/>
                </a:cubicBezTo>
                <a:lnTo>
                  <a:pt x="53155" y="3364"/>
                </a:lnTo>
                <a:cubicBezTo>
                  <a:pt x="53921" y="2605"/>
                  <a:pt x="53921" y="1357"/>
                  <a:pt x="53155" y="570"/>
                </a:cubicBezTo>
                <a:cubicBezTo>
                  <a:pt x="52761" y="197"/>
                  <a:pt x="52253" y="0"/>
                  <a:pt x="5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flipH="1">
            <a:off x="8432992" y="641324"/>
            <a:ext cx="804858" cy="799810"/>
          </a:xfrm>
          <a:custGeom>
            <a:avLst/>
            <a:gdLst/>
            <a:ahLst/>
            <a:cxnLst/>
            <a:rect l="l" t="t" r="r" b="b"/>
            <a:pathLst>
              <a:path w="24872" h="24716" extrusionOk="0">
                <a:moveTo>
                  <a:pt x="23868" y="0"/>
                </a:moveTo>
                <a:cubicBezTo>
                  <a:pt x="23634" y="0"/>
                  <a:pt x="23400" y="92"/>
                  <a:pt x="23230" y="275"/>
                </a:cubicBezTo>
                <a:lnTo>
                  <a:pt x="340" y="23138"/>
                </a:lnTo>
                <a:cubicBezTo>
                  <a:pt x="1" y="23505"/>
                  <a:pt x="1" y="24102"/>
                  <a:pt x="340" y="24441"/>
                </a:cubicBezTo>
                <a:cubicBezTo>
                  <a:pt x="523" y="24624"/>
                  <a:pt x="757" y="24715"/>
                  <a:pt x="991" y="24715"/>
                </a:cubicBezTo>
                <a:cubicBezTo>
                  <a:pt x="1225" y="24715"/>
                  <a:pt x="1459" y="24624"/>
                  <a:pt x="1642" y="24441"/>
                </a:cubicBezTo>
                <a:lnTo>
                  <a:pt x="24505" y="1550"/>
                </a:lnTo>
                <a:cubicBezTo>
                  <a:pt x="24872" y="1211"/>
                  <a:pt x="24872" y="614"/>
                  <a:pt x="24505" y="275"/>
                </a:cubicBezTo>
                <a:cubicBezTo>
                  <a:pt x="24336" y="92"/>
                  <a:pt x="24102" y="0"/>
                  <a:pt x="238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flipH="1">
            <a:off x="8279340" y="797459"/>
            <a:ext cx="1744010" cy="1732166"/>
          </a:xfrm>
          <a:custGeom>
            <a:avLst/>
            <a:gdLst/>
            <a:ahLst/>
            <a:cxnLst/>
            <a:rect l="l" t="t" r="r" b="b"/>
            <a:pathLst>
              <a:path w="53894" h="53528" extrusionOk="0">
                <a:moveTo>
                  <a:pt x="51743" y="1"/>
                </a:moveTo>
                <a:cubicBezTo>
                  <a:pt x="51235" y="1"/>
                  <a:pt x="50726" y="170"/>
                  <a:pt x="50333" y="564"/>
                </a:cubicBezTo>
                <a:lnTo>
                  <a:pt x="760" y="50137"/>
                </a:lnTo>
                <a:cubicBezTo>
                  <a:pt x="0" y="50896"/>
                  <a:pt x="0" y="52171"/>
                  <a:pt x="760" y="52931"/>
                </a:cubicBezTo>
                <a:cubicBezTo>
                  <a:pt x="1133" y="53331"/>
                  <a:pt x="1642" y="53528"/>
                  <a:pt x="2150" y="53528"/>
                </a:cubicBezTo>
                <a:cubicBezTo>
                  <a:pt x="2659" y="53528"/>
                  <a:pt x="3168" y="53331"/>
                  <a:pt x="3561" y="52931"/>
                </a:cubicBezTo>
                <a:lnTo>
                  <a:pt x="53127" y="3365"/>
                </a:lnTo>
                <a:cubicBezTo>
                  <a:pt x="53893" y="2599"/>
                  <a:pt x="53893" y="1330"/>
                  <a:pt x="53127" y="564"/>
                </a:cubicBezTo>
                <a:cubicBezTo>
                  <a:pt x="52734" y="170"/>
                  <a:pt x="52252" y="1"/>
                  <a:pt x="517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flipH="1">
            <a:off x="8181477" y="48500"/>
            <a:ext cx="1559542" cy="1541288"/>
          </a:xfrm>
          <a:custGeom>
            <a:avLst/>
            <a:gdLst/>
            <a:ahLst/>
            <a:cxnLst/>
            <a:rect l="l" t="t" r="r" b="b"/>
            <a:pathLst>
              <a:path w="55020" h="54376" extrusionOk="0">
                <a:moveTo>
                  <a:pt x="51262" y="0"/>
                </a:moveTo>
                <a:cubicBezTo>
                  <a:pt x="50387" y="0"/>
                  <a:pt x="49512" y="340"/>
                  <a:pt x="48834" y="1018"/>
                </a:cubicBezTo>
                <a:lnTo>
                  <a:pt x="1330" y="48522"/>
                </a:lnTo>
                <a:cubicBezTo>
                  <a:pt x="0" y="49851"/>
                  <a:pt x="0" y="52056"/>
                  <a:pt x="1330" y="53385"/>
                </a:cubicBezTo>
                <a:cubicBezTo>
                  <a:pt x="1981" y="54036"/>
                  <a:pt x="2856" y="54375"/>
                  <a:pt x="3731" y="54375"/>
                </a:cubicBezTo>
                <a:cubicBezTo>
                  <a:pt x="4606" y="54375"/>
                  <a:pt x="5508" y="54036"/>
                  <a:pt x="6159" y="53385"/>
                </a:cubicBezTo>
                <a:lnTo>
                  <a:pt x="53697" y="5854"/>
                </a:lnTo>
                <a:cubicBezTo>
                  <a:pt x="55019" y="4524"/>
                  <a:pt x="55019" y="2347"/>
                  <a:pt x="53697" y="1018"/>
                </a:cubicBezTo>
                <a:cubicBezTo>
                  <a:pt x="53019" y="340"/>
                  <a:pt x="52137" y="0"/>
                  <a:pt x="51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4" name="Google Shape;964;p41"/>
          <p:cNvGrpSpPr/>
          <p:nvPr/>
        </p:nvGrpSpPr>
        <p:grpSpPr>
          <a:xfrm>
            <a:off x="2120720" y="4827325"/>
            <a:ext cx="796292" cy="132730"/>
            <a:chOff x="1738800" y="2669950"/>
            <a:chExt cx="334900" cy="55825"/>
          </a:xfrm>
        </p:grpSpPr>
        <p:sp>
          <p:nvSpPr>
            <p:cNvPr id="965" name="Google Shape;965;p4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1"/>
          <p:cNvGrpSpPr/>
          <p:nvPr/>
        </p:nvGrpSpPr>
        <p:grpSpPr>
          <a:xfrm flipH="1">
            <a:off x="1066451" y="185600"/>
            <a:ext cx="796292" cy="132730"/>
            <a:chOff x="1738800" y="2669950"/>
            <a:chExt cx="334900" cy="55825"/>
          </a:xfrm>
        </p:grpSpPr>
        <p:sp>
          <p:nvSpPr>
            <p:cNvPr id="982" name="Google Shape;982;p41"/>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41"/>
          <p:cNvSpPr txBox="1">
            <a:spLocks noGrp="1"/>
          </p:cNvSpPr>
          <p:nvPr>
            <p:ph type="body" idx="1"/>
          </p:nvPr>
        </p:nvSpPr>
        <p:spPr>
          <a:xfrm>
            <a:off x="720000" y="1049877"/>
            <a:ext cx="7704000" cy="22311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sz="1400"/>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4">
  <p:cSld name="CUSTOM_8">
    <p:spTree>
      <p:nvGrpSpPr>
        <p:cNvPr id="1" name="Shape 999"/>
        <p:cNvGrpSpPr/>
        <p:nvPr/>
      </p:nvGrpSpPr>
      <p:grpSpPr>
        <a:xfrm>
          <a:off x="0" y="0"/>
          <a:ext cx="0" cy="0"/>
          <a:chOff x="0" y="0"/>
          <a:chExt cx="0" cy="0"/>
        </a:xfrm>
      </p:grpSpPr>
      <p:sp>
        <p:nvSpPr>
          <p:cNvPr id="1000" name="Google Shape;1000;p42"/>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solidFill>
                  <a:schemeClr val="lt1"/>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54" name="Google Shape;54;p6"/>
          <p:cNvGrpSpPr/>
          <p:nvPr/>
        </p:nvGrpSpPr>
        <p:grpSpPr>
          <a:xfrm>
            <a:off x="-254011" y="-181525"/>
            <a:ext cx="9190390" cy="5595000"/>
            <a:chOff x="-254011" y="-181525"/>
            <a:chExt cx="9190390" cy="5595000"/>
          </a:xfrm>
        </p:grpSpPr>
        <p:cxnSp>
          <p:nvCxnSpPr>
            <p:cNvPr id="55" name="Google Shape;55;p6"/>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56" name="Google Shape;56;p6"/>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254011" y="1366499"/>
              <a:ext cx="601200" cy="601227"/>
            </a:xfrm>
            <a:custGeom>
              <a:avLst/>
              <a:gdLst/>
              <a:ahLst/>
              <a:cxnLst/>
              <a:rect l="l" t="t" r="r" b="b"/>
              <a:pathLst>
                <a:path w="22364" h="22365" extrusionOk="0">
                  <a:moveTo>
                    <a:pt x="18229" y="4136"/>
                  </a:moveTo>
                  <a:lnTo>
                    <a:pt x="18229" y="18229"/>
                  </a:lnTo>
                  <a:lnTo>
                    <a:pt x="4147" y="18229"/>
                  </a:lnTo>
                  <a:lnTo>
                    <a:pt x="4147" y="4136"/>
                  </a:lnTo>
                  <a:close/>
                  <a:moveTo>
                    <a:pt x="0" y="1"/>
                  </a:moveTo>
                  <a:lnTo>
                    <a:pt x="0" y="22365"/>
                  </a:lnTo>
                  <a:lnTo>
                    <a:pt x="22364" y="22365"/>
                  </a:lnTo>
                  <a:lnTo>
                    <a:pt x="22364" y="1"/>
                  </a:ln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216711" y="1024023"/>
              <a:ext cx="130578" cy="130578"/>
            </a:xfrm>
            <a:custGeom>
              <a:avLst/>
              <a:gdLst/>
              <a:ahLst/>
              <a:cxnLst/>
              <a:rect l="l" t="t" r="r" b="b"/>
              <a:pathLst>
                <a:path w="5681" h="5681" extrusionOk="0">
                  <a:moveTo>
                    <a:pt x="0" y="0"/>
                  </a:moveTo>
                  <a:lnTo>
                    <a:pt x="0" y="5680"/>
                  </a:lnTo>
                  <a:lnTo>
                    <a:pt x="5680" y="5680"/>
                  </a:lnTo>
                  <a:lnTo>
                    <a:pt x="56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6"/>
            <p:cNvCxnSpPr/>
            <p:nvPr/>
          </p:nvCxnSpPr>
          <p:spPr>
            <a:xfrm>
              <a:off x="367238" y="3812975"/>
              <a:ext cx="0" cy="1600500"/>
            </a:xfrm>
            <a:prstGeom prst="straightConnector1">
              <a:avLst/>
            </a:prstGeom>
            <a:noFill/>
            <a:ln w="9525" cap="flat" cmpd="sng">
              <a:solidFill>
                <a:schemeClr val="dk1"/>
              </a:solidFill>
              <a:prstDash val="solid"/>
              <a:round/>
              <a:headEnd type="oval" w="med" len="med"/>
              <a:tailEnd type="none" w="med" len="med"/>
            </a:ln>
          </p:spPr>
        </p:cxnSp>
        <p:sp>
          <p:nvSpPr>
            <p:cNvPr id="60" name="Google Shape;60;p6"/>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txBox="1">
            <a:spLocks noGrp="1"/>
          </p:cNvSpPr>
          <p:nvPr>
            <p:ph type="body" idx="1"/>
          </p:nvPr>
        </p:nvSpPr>
        <p:spPr>
          <a:xfrm>
            <a:off x="1020500" y="2017300"/>
            <a:ext cx="3551400" cy="173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Font typeface="Nunito Light"/>
              <a:buChar char="●"/>
              <a:defRPr sz="1200"/>
            </a:lvl1pPr>
            <a:lvl2pPr marL="914400" lvl="1" indent="-304800">
              <a:spcBef>
                <a:spcPts val="0"/>
              </a:spcBef>
              <a:spcAft>
                <a:spcPts val="0"/>
              </a:spcAft>
              <a:buClr>
                <a:srgbClr val="E76A28"/>
              </a:buClr>
              <a:buSzPts val="1200"/>
              <a:buFont typeface="Nunito Light"/>
              <a:buChar char="○"/>
              <a:defRPr sz="1200"/>
            </a:lvl2pPr>
            <a:lvl3pPr marL="1371600" lvl="2" indent="-304800">
              <a:spcBef>
                <a:spcPts val="0"/>
              </a:spcBef>
              <a:spcAft>
                <a:spcPts val="0"/>
              </a:spcAft>
              <a:buClr>
                <a:srgbClr val="E76A28"/>
              </a:buClr>
              <a:buSzPts val="1200"/>
              <a:buFont typeface="Nunito Light"/>
              <a:buChar char="■"/>
              <a:defRPr sz="1200"/>
            </a:lvl3pPr>
            <a:lvl4pPr marL="1828800" lvl="3" indent="-304800">
              <a:spcBef>
                <a:spcPts val="0"/>
              </a:spcBef>
              <a:spcAft>
                <a:spcPts val="0"/>
              </a:spcAft>
              <a:buClr>
                <a:srgbClr val="E76A28"/>
              </a:buClr>
              <a:buSzPts val="1200"/>
              <a:buFont typeface="Nunito Light"/>
              <a:buChar char="●"/>
              <a:defRPr sz="1200"/>
            </a:lvl4pPr>
            <a:lvl5pPr marL="2286000" lvl="4" indent="-304800">
              <a:spcBef>
                <a:spcPts val="0"/>
              </a:spcBef>
              <a:spcAft>
                <a:spcPts val="0"/>
              </a:spcAft>
              <a:buClr>
                <a:srgbClr val="E76A28"/>
              </a:buClr>
              <a:buSzPts val="1200"/>
              <a:buFont typeface="Nunito Light"/>
              <a:buChar char="○"/>
              <a:defRPr sz="1200"/>
            </a:lvl5pPr>
            <a:lvl6pPr marL="2743200" lvl="5" indent="-304800">
              <a:spcBef>
                <a:spcPts val="0"/>
              </a:spcBef>
              <a:spcAft>
                <a:spcPts val="0"/>
              </a:spcAft>
              <a:buClr>
                <a:srgbClr val="999999"/>
              </a:buClr>
              <a:buSzPts val="1200"/>
              <a:buFont typeface="Nunito Light"/>
              <a:buChar char="■"/>
              <a:defRPr sz="1200"/>
            </a:lvl6pPr>
            <a:lvl7pPr marL="3200400" lvl="6" indent="-304800">
              <a:spcBef>
                <a:spcPts val="0"/>
              </a:spcBef>
              <a:spcAft>
                <a:spcPts val="0"/>
              </a:spcAft>
              <a:buClr>
                <a:srgbClr val="999999"/>
              </a:buClr>
              <a:buSzPts val="1200"/>
              <a:buFont typeface="Nunito Light"/>
              <a:buChar char="●"/>
              <a:defRPr sz="1200"/>
            </a:lvl7pPr>
            <a:lvl8pPr marL="3657600" lvl="7" indent="-304800">
              <a:spcBef>
                <a:spcPts val="0"/>
              </a:spcBef>
              <a:spcAft>
                <a:spcPts val="0"/>
              </a:spcAft>
              <a:buClr>
                <a:srgbClr val="999999"/>
              </a:buClr>
              <a:buSzPts val="1200"/>
              <a:buFont typeface="Nunito Light"/>
              <a:buChar char="○"/>
              <a:defRPr sz="1200"/>
            </a:lvl8pPr>
            <a:lvl9pPr marL="4114800" lvl="8" indent="-304800">
              <a:spcBef>
                <a:spcPts val="0"/>
              </a:spcBef>
              <a:spcAft>
                <a:spcPts val="0"/>
              </a:spcAft>
              <a:buClr>
                <a:srgbClr val="999999"/>
              </a:buClr>
              <a:buSzPts val="1200"/>
              <a:buFont typeface="Nunito Light"/>
              <a:buChar char="■"/>
              <a:defRPr sz="1200"/>
            </a:lvl9pPr>
          </a:lstStyle>
          <a:p>
            <a:endParaRPr/>
          </a:p>
        </p:txBody>
      </p:sp>
      <p:sp>
        <p:nvSpPr>
          <p:cNvPr id="64" name="Google Shape;64;p7"/>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5" name="Google Shape;65;p7"/>
          <p:cNvSpPr>
            <a:spLocks noGrp="1"/>
          </p:cNvSpPr>
          <p:nvPr>
            <p:ph type="pic" idx="2"/>
          </p:nvPr>
        </p:nvSpPr>
        <p:spPr>
          <a:xfrm>
            <a:off x="6245350" y="1402024"/>
            <a:ext cx="2184000" cy="3211200"/>
          </a:xfrm>
          <a:prstGeom prst="round2DiagRect">
            <a:avLst>
              <a:gd name="adj1" fmla="val 16667"/>
              <a:gd name="adj2" fmla="val 0"/>
            </a:avLst>
          </a:prstGeom>
          <a:noFill/>
          <a:ln w="9525" cap="flat" cmpd="sng">
            <a:solidFill>
              <a:schemeClr val="dk1"/>
            </a:solidFill>
            <a:prstDash val="solid"/>
            <a:round/>
            <a:headEnd type="none" w="sm" len="sm"/>
            <a:tailEnd type="none" w="sm" len="sm"/>
          </a:ln>
        </p:spPr>
      </p:sp>
      <p:grpSp>
        <p:nvGrpSpPr>
          <p:cNvPr id="66" name="Google Shape;66;p7"/>
          <p:cNvGrpSpPr/>
          <p:nvPr/>
        </p:nvGrpSpPr>
        <p:grpSpPr>
          <a:xfrm>
            <a:off x="-793395" y="-181525"/>
            <a:ext cx="9729774" cy="5595000"/>
            <a:chOff x="-793395" y="-181525"/>
            <a:chExt cx="9729774" cy="5595000"/>
          </a:xfrm>
        </p:grpSpPr>
        <p:cxnSp>
          <p:nvCxnSpPr>
            <p:cNvPr id="67" name="Google Shape;67;p7"/>
            <p:cNvCxnSpPr/>
            <p:nvPr/>
          </p:nvCxnSpPr>
          <p:spPr>
            <a:xfrm>
              <a:off x="8796800" y="-181525"/>
              <a:ext cx="0" cy="5385600"/>
            </a:xfrm>
            <a:prstGeom prst="straightConnector1">
              <a:avLst/>
            </a:prstGeom>
            <a:noFill/>
            <a:ln w="9525" cap="flat" cmpd="sng">
              <a:solidFill>
                <a:schemeClr val="dk1"/>
              </a:solidFill>
              <a:prstDash val="solid"/>
              <a:round/>
              <a:headEnd type="none" w="med" len="med"/>
              <a:tailEnd type="none" w="med" len="med"/>
            </a:ln>
          </p:spPr>
        </p:cxnSp>
        <p:sp>
          <p:nvSpPr>
            <p:cNvPr id="68" name="Google Shape;68;p7"/>
            <p:cNvSpPr/>
            <p:nvPr/>
          </p:nvSpPr>
          <p:spPr>
            <a:xfrm flipH="1">
              <a:off x="8657232" y="28805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8657232" y="744282"/>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flipH="1">
              <a:off x="8657232" y="12005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 name="Google Shape;71;p7"/>
            <p:cNvCxnSpPr/>
            <p:nvPr/>
          </p:nvCxnSpPr>
          <p:spPr>
            <a:xfrm>
              <a:off x="367238" y="3812975"/>
              <a:ext cx="0" cy="1600500"/>
            </a:xfrm>
            <a:prstGeom prst="straightConnector1">
              <a:avLst/>
            </a:prstGeom>
            <a:noFill/>
            <a:ln w="9525" cap="flat" cmpd="sng">
              <a:solidFill>
                <a:schemeClr val="dk1"/>
              </a:solidFill>
              <a:prstDash val="solid"/>
              <a:round/>
              <a:headEnd type="oval" w="med" len="med"/>
              <a:tailEnd type="none" w="med" len="med"/>
            </a:ln>
          </p:spPr>
        </p:cxnSp>
        <p:sp>
          <p:nvSpPr>
            <p:cNvPr id="72" name="Google Shape;72;p7"/>
            <p:cNvSpPr/>
            <p:nvPr/>
          </p:nvSpPr>
          <p:spPr>
            <a:xfrm rot="5400000">
              <a:off x="-1165661" y="316149"/>
              <a:ext cx="2184101" cy="1439568"/>
            </a:xfrm>
            <a:custGeom>
              <a:avLst/>
              <a:gdLst/>
              <a:ahLst/>
              <a:cxnLst/>
              <a:rect l="l" t="t" r="r" b="b"/>
              <a:pathLst>
                <a:path w="42008" h="27688" extrusionOk="0">
                  <a:moveTo>
                    <a:pt x="42007" y="0"/>
                  </a:moveTo>
                  <a:cubicBezTo>
                    <a:pt x="42007" y="4801"/>
                    <a:pt x="37183" y="5336"/>
                    <a:pt x="31241" y="5336"/>
                  </a:cubicBezTo>
                  <a:lnTo>
                    <a:pt x="1" y="5336"/>
                  </a:lnTo>
                  <a:lnTo>
                    <a:pt x="1" y="27687"/>
                  </a:lnTo>
                  <a:lnTo>
                    <a:pt x="31241" y="27687"/>
                  </a:lnTo>
                  <a:cubicBezTo>
                    <a:pt x="37183" y="27687"/>
                    <a:pt x="42007" y="22863"/>
                    <a:pt x="42007" y="18050"/>
                  </a:cubicBezTo>
                  <a:lnTo>
                    <a:pt x="42007" y="0"/>
                  </a:ln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5" name="Google Shape;75;p8"/>
          <p:cNvGrpSpPr/>
          <p:nvPr/>
        </p:nvGrpSpPr>
        <p:grpSpPr>
          <a:xfrm>
            <a:off x="715688" y="0"/>
            <a:ext cx="9173608" cy="6797350"/>
            <a:chOff x="715688" y="0"/>
            <a:chExt cx="9173608" cy="6797350"/>
          </a:xfrm>
        </p:grpSpPr>
        <p:cxnSp>
          <p:nvCxnSpPr>
            <p:cNvPr id="76" name="Google Shape;76;p8"/>
            <p:cNvCxnSpPr/>
            <p:nvPr/>
          </p:nvCxnSpPr>
          <p:spPr>
            <a:xfrm rot="10800000">
              <a:off x="715688" y="0"/>
              <a:ext cx="0" cy="1143000"/>
            </a:xfrm>
            <a:prstGeom prst="straightConnector1">
              <a:avLst/>
            </a:prstGeom>
            <a:noFill/>
            <a:ln w="9525" cap="flat" cmpd="sng">
              <a:solidFill>
                <a:schemeClr val="dk1"/>
              </a:solidFill>
              <a:prstDash val="solid"/>
              <a:round/>
              <a:headEnd type="oval" w="med" len="med"/>
              <a:tailEnd type="none" w="med" len="med"/>
            </a:ln>
          </p:spPr>
        </p:cxnSp>
        <p:sp>
          <p:nvSpPr>
            <p:cNvPr id="77" name="Google Shape;77;p8"/>
            <p:cNvSpPr/>
            <p:nvPr/>
          </p:nvSpPr>
          <p:spPr>
            <a:xfrm rot="-5400000">
              <a:off x="7321112" y="4229166"/>
              <a:ext cx="2184131" cy="2952237"/>
            </a:xfrm>
            <a:custGeom>
              <a:avLst/>
              <a:gdLst/>
              <a:ahLst/>
              <a:cxnLst/>
              <a:rect l="l" t="t" r="r" b="b"/>
              <a:pathLst>
                <a:path w="28731" h="38835" extrusionOk="0">
                  <a:moveTo>
                    <a:pt x="0" y="1"/>
                  </a:moveTo>
                  <a:lnTo>
                    <a:pt x="0" y="37436"/>
                  </a:lnTo>
                  <a:cubicBezTo>
                    <a:pt x="0" y="37748"/>
                    <a:pt x="36" y="38059"/>
                    <a:pt x="109" y="38356"/>
                  </a:cubicBezTo>
                  <a:cubicBezTo>
                    <a:pt x="1740" y="32007"/>
                    <a:pt x="7502" y="28449"/>
                    <a:pt x="14365" y="28449"/>
                  </a:cubicBezTo>
                  <a:cubicBezTo>
                    <a:pt x="21396" y="28449"/>
                    <a:pt x="27267" y="32239"/>
                    <a:pt x="28731" y="38835"/>
                  </a:cubicBezTo>
                  <a:lnTo>
                    <a:pt x="28731" y="4031"/>
                  </a:lnTo>
                  <a:cubicBezTo>
                    <a:pt x="28731" y="1806"/>
                    <a:pt x="26926" y="1"/>
                    <a:pt x="24701" y="1"/>
                  </a:cubicBezTo>
                  <a:close/>
                </a:path>
              </a:pathLst>
            </a:custGeom>
            <a:solidFill>
              <a:schemeClr val="dk2"/>
            </a:solidFill>
            <a:ln w="9525" cap="flat" cmpd="sng">
              <a:solidFill>
                <a:schemeClr val="dk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25494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81" name="Google Shape;81;p9"/>
          <p:cNvGrpSpPr/>
          <p:nvPr/>
        </p:nvGrpSpPr>
        <p:grpSpPr>
          <a:xfrm>
            <a:off x="222607" y="-37400"/>
            <a:ext cx="8969701" cy="5295900"/>
            <a:chOff x="222607" y="-37400"/>
            <a:chExt cx="8969701" cy="5295900"/>
          </a:xfrm>
        </p:grpSpPr>
        <p:sp>
          <p:nvSpPr>
            <p:cNvPr id="82" name="Google Shape;82;p9"/>
            <p:cNvSpPr/>
            <p:nvPr/>
          </p:nvSpPr>
          <p:spPr>
            <a:xfrm rot="10800000" flipH="1">
              <a:off x="8591144" y="2571739"/>
              <a:ext cx="601164" cy="1148276"/>
            </a:xfrm>
            <a:custGeom>
              <a:avLst/>
              <a:gdLst/>
              <a:ahLst/>
              <a:cxnLst/>
              <a:rect l="l" t="t" r="r" b="b"/>
              <a:pathLst>
                <a:path w="12312" h="23517" extrusionOk="0">
                  <a:moveTo>
                    <a:pt x="1" y="0"/>
                  </a:moveTo>
                  <a:lnTo>
                    <a:pt x="1" y="3637"/>
                  </a:lnTo>
                  <a:lnTo>
                    <a:pt x="559" y="3637"/>
                  </a:lnTo>
                  <a:cubicBezTo>
                    <a:pt x="5039" y="3637"/>
                    <a:pt x="8675" y="7273"/>
                    <a:pt x="8675" y="11753"/>
                  </a:cubicBezTo>
                  <a:cubicBezTo>
                    <a:pt x="8675" y="16233"/>
                    <a:pt x="5039" y="19869"/>
                    <a:pt x="559" y="19869"/>
                  </a:cubicBezTo>
                  <a:lnTo>
                    <a:pt x="1" y="19869"/>
                  </a:lnTo>
                  <a:lnTo>
                    <a:pt x="1" y="23517"/>
                  </a:lnTo>
                  <a:lnTo>
                    <a:pt x="559" y="23517"/>
                  </a:lnTo>
                  <a:cubicBezTo>
                    <a:pt x="7048" y="23505"/>
                    <a:pt x="12312" y="18241"/>
                    <a:pt x="12312" y="11753"/>
                  </a:cubicBezTo>
                  <a:cubicBezTo>
                    <a:pt x="12312" y="5265"/>
                    <a:pt x="7048" y="0"/>
                    <a:pt x="559" y="0"/>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flipH="1">
              <a:off x="8591142" y="38791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dk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9"/>
            <p:cNvCxnSpPr/>
            <p:nvPr/>
          </p:nvCxnSpPr>
          <p:spPr>
            <a:xfrm>
              <a:off x="362175" y="-37400"/>
              <a:ext cx="0" cy="5295900"/>
            </a:xfrm>
            <a:prstGeom prst="straightConnector1">
              <a:avLst/>
            </a:prstGeom>
            <a:noFill/>
            <a:ln w="9525" cap="flat" cmpd="sng">
              <a:solidFill>
                <a:schemeClr val="dk1"/>
              </a:solidFill>
              <a:prstDash val="solid"/>
              <a:round/>
              <a:headEnd type="none" w="med" len="med"/>
              <a:tailEnd type="none" w="med" len="med"/>
            </a:ln>
          </p:spPr>
        </p:cxnSp>
        <p:sp>
          <p:nvSpPr>
            <p:cNvPr id="85" name="Google Shape;85;p9"/>
            <p:cNvSpPr/>
            <p:nvPr/>
          </p:nvSpPr>
          <p:spPr>
            <a:xfrm flipH="1">
              <a:off x="222607" y="4702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flipH="1">
              <a:off x="222607" y="42438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1"/>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flipH="1">
              <a:off x="222607" y="3785307"/>
              <a:ext cx="279147" cy="279733"/>
            </a:xfrm>
            <a:custGeom>
              <a:avLst/>
              <a:gdLst/>
              <a:ahLst/>
              <a:cxnLst/>
              <a:rect l="l" t="t" r="r" b="b"/>
              <a:pathLst>
                <a:path w="5717" h="5729" extrusionOk="0">
                  <a:moveTo>
                    <a:pt x="2865" y="1"/>
                  </a:moveTo>
                  <a:cubicBezTo>
                    <a:pt x="1284" y="1"/>
                    <a:pt x="1" y="1284"/>
                    <a:pt x="1" y="2864"/>
                  </a:cubicBezTo>
                  <a:cubicBezTo>
                    <a:pt x="1" y="4445"/>
                    <a:pt x="1284" y="5728"/>
                    <a:pt x="2865" y="5728"/>
                  </a:cubicBezTo>
                  <a:cubicBezTo>
                    <a:pt x="4445" y="5728"/>
                    <a:pt x="5716" y="4445"/>
                    <a:pt x="5716" y="2864"/>
                  </a:cubicBezTo>
                  <a:cubicBezTo>
                    <a:pt x="5716" y="1284"/>
                    <a:pt x="4445" y="1"/>
                    <a:pt x="2865" y="1"/>
                  </a:cubicBezTo>
                  <a:close/>
                </a:path>
              </a:pathLst>
            </a:custGeom>
            <a:solidFill>
              <a:schemeClr val="lt2"/>
            </a:solidFill>
            <a:ln w="9525" cap="flat" cmpd="sng">
              <a:solidFill>
                <a:schemeClr val="dk1"/>
              </a:solidFill>
              <a:prstDash val="solid"/>
              <a:miter lim="1188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9"/>
            <p:cNvCxnSpPr/>
            <p:nvPr/>
          </p:nvCxnSpPr>
          <p:spPr>
            <a:xfrm rot="10800000">
              <a:off x="8428288" y="0"/>
              <a:ext cx="0" cy="1143000"/>
            </a:xfrm>
            <a:prstGeom prst="straightConnector1">
              <a:avLst/>
            </a:prstGeom>
            <a:noFill/>
            <a:ln w="9525" cap="flat" cmpd="sng">
              <a:solidFill>
                <a:schemeClr val="dk1"/>
              </a:solidFill>
              <a:prstDash val="solid"/>
              <a:round/>
              <a:headEnd type="oval"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10"/>
          <p:cNvSpPr>
            <a:spLocks noGrp="1"/>
          </p:cNvSpPr>
          <p:nvPr>
            <p:ph type="pic" idx="2"/>
          </p:nvPr>
        </p:nvSpPr>
        <p:spPr>
          <a:xfrm>
            <a:off x="-43500" y="-44100"/>
            <a:ext cx="9231000" cy="5231700"/>
          </a:xfrm>
          <a:prstGeom prst="rect">
            <a:avLst/>
          </a:prstGeom>
          <a:noFill/>
          <a:ln>
            <a:noFill/>
          </a:ln>
        </p:spPr>
      </p:sp>
      <p:sp>
        <p:nvSpPr>
          <p:cNvPr id="91" name="Google Shape;91;p10"/>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700" y="445025"/>
            <a:ext cx="7712700" cy="579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Poppins"/>
              <a:buNone/>
              <a:defRPr sz="3300">
                <a:solidFill>
                  <a:schemeClr val="dk1"/>
                </a:solidFill>
                <a:latin typeface="Poppins"/>
                <a:ea typeface="Poppins"/>
                <a:cs typeface="Poppins"/>
                <a:sym typeface="Poppins"/>
              </a:defRPr>
            </a:lvl1pPr>
            <a:lvl2pPr lvl="1">
              <a:spcBef>
                <a:spcPts val="0"/>
              </a:spcBef>
              <a:spcAft>
                <a:spcPts val="0"/>
              </a:spcAft>
              <a:buClr>
                <a:schemeClr val="dk1"/>
              </a:buClr>
              <a:buSzPts val="3300"/>
              <a:buFont typeface="Poppins"/>
              <a:buNone/>
              <a:defRPr sz="3300">
                <a:solidFill>
                  <a:schemeClr val="dk1"/>
                </a:solidFill>
                <a:latin typeface="Poppins"/>
                <a:ea typeface="Poppins"/>
                <a:cs typeface="Poppins"/>
                <a:sym typeface="Poppins"/>
              </a:defRPr>
            </a:lvl2pPr>
            <a:lvl3pPr lvl="2">
              <a:spcBef>
                <a:spcPts val="0"/>
              </a:spcBef>
              <a:spcAft>
                <a:spcPts val="0"/>
              </a:spcAft>
              <a:buClr>
                <a:schemeClr val="dk1"/>
              </a:buClr>
              <a:buSzPts val="3300"/>
              <a:buFont typeface="Poppins"/>
              <a:buNone/>
              <a:defRPr sz="3300">
                <a:solidFill>
                  <a:schemeClr val="dk1"/>
                </a:solidFill>
                <a:latin typeface="Poppins"/>
                <a:ea typeface="Poppins"/>
                <a:cs typeface="Poppins"/>
                <a:sym typeface="Poppins"/>
              </a:defRPr>
            </a:lvl3pPr>
            <a:lvl4pPr lvl="3">
              <a:spcBef>
                <a:spcPts val="0"/>
              </a:spcBef>
              <a:spcAft>
                <a:spcPts val="0"/>
              </a:spcAft>
              <a:buClr>
                <a:schemeClr val="dk1"/>
              </a:buClr>
              <a:buSzPts val="3300"/>
              <a:buFont typeface="Poppins"/>
              <a:buNone/>
              <a:defRPr sz="3300">
                <a:solidFill>
                  <a:schemeClr val="dk1"/>
                </a:solidFill>
                <a:latin typeface="Poppins"/>
                <a:ea typeface="Poppins"/>
                <a:cs typeface="Poppins"/>
                <a:sym typeface="Poppins"/>
              </a:defRPr>
            </a:lvl4pPr>
            <a:lvl5pPr lvl="4">
              <a:spcBef>
                <a:spcPts val="0"/>
              </a:spcBef>
              <a:spcAft>
                <a:spcPts val="0"/>
              </a:spcAft>
              <a:buClr>
                <a:schemeClr val="dk1"/>
              </a:buClr>
              <a:buSzPts val="3300"/>
              <a:buFont typeface="Poppins"/>
              <a:buNone/>
              <a:defRPr sz="3300">
                <a:solidFill>
                  <a:schemeClr val="dk1"/>
                </a:solidFill>
                <a:latin typeface="Poppins"/>
                <a:ea typeface="Poppins"/>
                <a:cs typeface="Poppins"/>
                <a:sym typeface="Poppins"/>
              </a:defRPr>
            </a:lvl5pPr>
            <a:lvl6pPr lvl="5">
              <a:spcBef>
                <a:spcPts val="0"/>
              </a:spcBef>
              <a:spcAft>
                <a:spcPts val="0"/>
              </a:spcAft>
              <a:buClr>
                <a:schemeClr val="dk1"/>
              </a:buClr>
              <a:buSzPts val="3300"/>
              <a:buFont typeface="Poppins"/>
              <a:buNone/>
              <a:defRPr sz="3300">
                <a:solidFill>
                  <a:schemeClr val="dk1"/>
                </a:solidFill>
                <a:latin typeface="Poppins"/>
                <a:ea typeface="Poppins"/>
                <a:cs typeface="Poppins"/>
                <a:sym typeface="Poppins"/>
              </a:defRPr>
            </a:lvl6pPr>
            <a:lvl7pPr lvl="6">
              <a:spcBef>
                <a:spcPts val="0"/>
              </a:spcBef>
              <a:spcAft>
                <a:spcPts val="0"/>
              </a:spcAft>
              <a:buClr>
                <a:schemeClr val="dk1"/>
              </a:buClr>
              <a:buSzPts val="3300"/>
              <a:buFont typeface="Poppins"/>
              <a:buNone/>
              <a:defRPr sz="3300">
                <a:solidFill>
                  <a:schemeClr val="dk1"/>
                </a:solidFill>
                <a:latin typeface="Poppins"/>
                <a:ea typeface="Poppins"/>
                <a:cs typeface="Poppins"/>
                <a:sym typeface="Poppins"/>
              </a:defRPr>
            </a:lvl7pPr>
            <a:lvl8pPr lvl="7">
              <a:spcBef>
                <a:spcPts val="0"/>
              </a:spcBef>
              <a:spcAft>
                <a:spcPts val="0"/>
              </a:spcAft>
              <a:buClr>
                <a:schemeClr val="dk1"/>
              </a:buClr>
              <a:buSzPts val="3300"/>
              <a:buFont typeface="Poppins"/>
              <a:buNone/>
              <a:defRPr sz="3300">
                <a:solidFill>
                  <a:schemeClr val="dk1"/>
                </a:solidFill>
                <a:latin typeface="Poppins"/>
                <a:ea typeface="Poppins"/>
                <a:cs typeface="Poppins"/>
                <a:sym typeface="Poppins"/>
              </a:defRPr>
            </a:lvl8pPr>
            <a:lvl9pPr lvl="8">
              <a:spcBef>
                <a:spcPts val="0"/>
              </a:spcBef>
              <a:spcAft>
                <a:spcPts val="0"/>
              </a:spcAft>
              <a:buClr>
                <a:schemeClr val="dk1"/>
              </a:buClr>
              <a:buSzPts val="3300"/>
              <a:buFont typeface="Poppins"/>
              <a:buNone/>
              <a:defRPr sz="3300">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5700" y="1160083"/>
            <a:ext cx="7712700" cy="3453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1pPr>
            <a:lvl2pPr marL="914400" lvl="1" indent="-304800">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2pPr>
            <a:lvl3pPr marL="1371600" lvl="2" indent="-304800">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3pPr>
            <a:lvl4pPr marL="1828800" lvl="3" indent="-304800">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4pPr>
            <a:lvl5pPr marL="2286000" lvl="4" indent="-304800">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5pPr>
            <a:lvl6pPr marL="2743200" lvl="5" indent="-304800">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6pPr>
            <a:lvl7pPr marL="3200400" lvl="6" indent="-304800">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7pPr>
            <a:lvl8pPr marL="3657600" lvl="7" indent="-304800">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8pPr>
            <a:lvl9pPr marL="4114800" lvl="8" indent="-304800">
              <a:lnSpc>
                <a:spcPct val="100000"/>
              </a:lnSpc>
              <a:spcBef>
                <a:spcPts val="0"/>
              </a:spcBef>
              <a:spcAft>
                <a:spcPts val="0"/>
              </a:spcAft>
              <a:buClr>
                <a:schemeClr val="dk1"/>
              </a:buClr>
              <a:buSzPts val="1200"/>
              <a:buFont typeface="Epilogue"/>
              <a:buChar char="■"/>
              <a:defRPr sz="1200">
                <a:solidFill>
                  <a:schemeClr val="dk1"/>
                </a:solidFill>
                <a:latin typeface="Epilogue"/>
                <a:ea typeface="Epilogue"/>
                <a:cs typeface="Epilogue"/>
                <a:sym typeface="Epilog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4"/>
        <p:cNvGrpSpPr/>
        <p:nvPr/>
      </p:nvGrpSpPr>
      <p:grpSpPr>
        <a:xfrm>
          <a:off x="0" y="0"/>
          <a:ext cx="0" cy="0"/>
          <a:chOff x="0" y="0"/>
          <a:chExt cx="0" cy="0"/>
        </a:xfrm>
      </p:grpSpPr>
      <p:sp>
        <p:nvSpPr>
          <p:cNvPr id="1005" name="Google Shape;1005;p43"/>
          <p:cNvSpPr txBox="1">
            <a:spLocks noGrp="1"/>
          </p:cNvSpPr>
          <p:nvPr>
            <p:ph type="ctrTitle"/>
          </p:nvPr>
        </p:nvSpPr>
        <p:spPr>
          <a:xfrm>
            <a:off x="942735" y="841306"/>
            <a:ext cx="7293600" cy="19267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u="sng" dirty="0"/>
              <a:t>BUSINESS DATA MANAGEMENT</a:t>
            </a:r>
            <a:r>
              <a:rPr lang="en" sz="4800" dirty="0"/>
              <a:t> </a:t>
            </a:r>
            <a:endParaRPr sz="4800" dirty="0"/>
          </a:p>
          <a:p>
            <a:pPr marL="0" lvl="0" indent="0" algn="ctr" rtl="0">
              <a:spcBef>
                <a:spcPts val="0"/>
              </a:spcBef>
              <a:spcAft>
                <a:spcPts val="0"/>
              </a:spcAft>
              <a:buNone/>
            </a:pPr>
            <a:r>
              <a:rPr lang="en" sz="4800" dirty="0"/>
              <a:t>CAPSTONE PROJECT </a:t>
            </a:r>
            <a:endParaRPr sz="4800" dirty="0"/>
          </a:p>
        </p:txBody>
      </p:sp>
      <p:sp>
        <p:nvSpPr>
          <p:cNvPr id="1006" name="Google Shape;1006;p43"/>
          <p:cNvSpPr txBox="1">
            <a:spLocks noGrp="1"/>
          </p:cNvSpPr>
          <p:nvPr>
            <p:ph type="subTitle" idx="1"/>
          </p:nvPr>
        </p:nvSpPr>
        <p:spPr>
          <a:xfrm>
            <a:off x="2574135" y="3602182"/>
            <a:ext cx="4030800" cy="966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Name : </a:t>
            </a:r>
            <a:r>
              <a:rPr lang="en" dirty="0" smtClean="0"/>
              <a:t>Lalit Kumar</a:t>
            </a:r>
            <a:endParaRPr dirty="0"/>
          </a:p>
          <a:p>
            <a:pPr marL="0" lvl="0" indent="0" algn="ctr" rtl="0">
              <a:spcBef>
                <a:spcPts val="0"/>
              </a:spcBef>
              <a:spcAft>
                <a:spcPts val="0"/>
              </a:spcAft>
              <a:buNone/>
            </a:pPr>
            <a:r>
              <a:rPr lang="en" dirty="0"/>
              <a:t>Roll No : </a:t>
            </a:r>
            <a:r>
              <a:rPr lang="en" dirty="0" smtClean="0"/>
              <a:t>21f3003123</a:t>
            </a:r>
            <a:endParaRPr dirty="0"/>
          </a:p>
          <a:p>
            <a:pPr marL="0" lvl="0" indent="0" algn="ctr" rtl="0">
              <a:spcBef>
                <a:spcPts val="0"/>
              </a:spcBef>
              <a:spcAft>
                <a:spcPts val="0"/>
              </a:spcAft>
              <a:buNone/>
            </a:pPr>
            <a:r>
              <a:rPr lang="en" dirty="0"/>
              <a:t>Email: </a:t>
            </a:r>
            <a:r>
              <a:rPr lang="en" dirty="0" smtClean="0"/>
              <a:t>21f3003123@ds.study.iitm.ac.in</a:t>
            </a:r>
            <a:endParaRPr dirty="0"/>
          </a:p>
        </p:txBody>
      </p:sp>
      <p:grpSp>
        <p:nvGrpSpPr>
          <p:cNvPr id="1024" name="Google Shape;1024;p43"/>
          <p:cNvGrpSpPr/>
          <p:nvPr/>
        </p:nvGrpSpPr>
        <p:grpSpPr>
          <a:xfrm>
            <a:off x="4173854" y="869313"/>
            <a:ext cx="796292" cy="132730"/>
            <a:chOff x="1738800" y="2669950"/>
            <a:chExt cx="334900" cy="55825"/>
          </a:xfrm>
        </p:grpSpPr>
        <p:sp>
          <p:nvSpPr>
            <p:cNvPr id="1025" name="Google Shape;1025;p43"/>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6" name="Google Shape;1026;p43"/>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7" name="Google Shape;1027;p43"/>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8" name="Google Shape;1028;p43"/>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29" name="Google Shape;1029;p43"/>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0" name="Google Shape;1030;p43"/>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1" name="Google Shape;1031;p43"/>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2" name="Google Shape;1032;p43"/>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3" name="Google Shape;1033;p43"/>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4" name="Google Shape;1034;p43"/>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5" name="Google Shape;1035;p43"/>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6" name="Google Shape;1036;p43"/>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7" name="Google Shape;1037;p43"/>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8" name="Google Shape;1038;p43"/>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39" name="Google Shape;1039;p43"/>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0" name="Google Shape;1040;p43"/>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1041" name="Google Shape;1041;p43"/>
          <p:cNvSpPr txBox="1"/>
          <p:nvPr/>
        </p:nvSpPr>
        <p:spPr>
          <a:xfrm>
            <a:off x="1215098" y="2505106"/>
            <a:ext cx="6948900" cy="65008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u="sng" dirty="0" smtClean="0">
                <a:solidFill>
                  <a:schemeClr val="dk1"/>
                </a:solidFill>
                <a:latin typeface="Poppins"/>
                <a:ea typeface="Poppins"/>
                <a:cs typeface="Poppins"/>
                <a:sym typeface="Poppins"/>
              </a:rPr>
              <a:t>Optimizing Sales Performance of an E-Commerce Company</a:t>
            </a:r>
            <a:endParaRPr sz="2800" u="sng" dirty="0">
              <a:solidFill>
                <a:schemeClr val="dk1"/>
              </a:solidFill>
              <a:latin typeface="Poppins"/>
              <a:ea typeface="Poppins"/>
              <a:cs typeface="Poppins"/>
              <a:sym typeface="Poppi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1"/>
        <p:cNvGrpSpPr/>
        <p:nvPr/>
      </p:nvGrpSpPr>
      <p:grpSpPr>
        <a:xfrm>
          <a:off x="0" y="0"/>
          <a:ext cx="0" cy="0"/>
          <a:chOff x="0" y="0"/>
          <a:chExt cx="0" cy="0"/>
        </a:xfrm>
      </p:grpSpPr>
      <p:pic>
        <p:nvPicPr>
          <p:cNvPr id="1222" name="Google Shape;1222;p52"/>
          <p:cNvPicPr preferRelativeResize="0"/>
          <p:nvPr/>
        </p:nvPicPr>
        <p:blipFill>
          <a:blip r:embed="rId3">
            <a:alphaModFix/>
          </a:blip>
          <a:stretch>
            <a:fillRect/>
          </a:stretch>
        </p:blipFill>
        <p:spPr>
          <a:xfrm>
            <a:off x="448123" y="3927275"/>
            <a:ext cx="1147925" cy="1147925"/>
          </a:xfrm>
          <a:prstGeom prst="rect">
            <a:avLst/>
          </a:prstGeom>
          <a:noFill/>
          <a:ln>
            <a:noFill/>
          </a:ln>
        </p:spPr>
      </p:pic>
      <p:sp>
        <p:nvSpPr>
          <p:cNvPr id="1223" name="Google Shape;1223;p52"/>
          <p:cNvSpPr txBox="1">
            <a:spLocks noGrp="1"/>
          </p:cNvSpPr>
          <p:nvPr>
            <p:ph type="title"/>
          </p:nvPr>
        </p:nvSpPr>
        <p:spPr>
          <a:xfrm>
            <a:off x="715650" y="193650"/>
            <a:ext cx="77127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Final </a:t>
            </a:r>
            <a:r>
              <a:rPr lang="en" dirty="0"/>
              <a:t>Recommendations </a:t>
            </a:r>
            <a:endParaRPr dirty="0"/>
          </a:p>
        </p:txBody>
      </p:sp>
      <p:sp>
        <p:nvSpPr>
          <p:cNvPr id="1224" name="Google Shape;1224;p52"/>
          <p:cNvSpPr txBox="1">
            <a:spLocks noGrp="1"/>
          </p:cNvSpPr>
          <p:nvPr>
            <p:ph type="title" idx="4294967295"/>
          </p:nvPr>
        </p:nvSpPr>
        <p:spPr>
          <a:xfrm>
            <a:off x="-351150" y="0"/>
            <a:ext cx="1066800" cy="9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300"/>
              <a:t>04</a:t>
            </a:r>
            <a:endParaRPr sz="4300"/>
          </a:p>
        </p:txBody>
      </p:sp>
      <p:sp>
        <p:nvSpPr>
          <p:cNvPr id="2" name="TextBox 1"/>
          <p:cNvSpPr txBox="1"/>
          <p:nvPr/>
        </p:nvSpPr>
        <p:spPr>
          <a:xfrm>
            <a:off x="642938" y="1335881"/>
            <a:ext cx="8003629" cy="2292935"/>
          </a:xfrm>
          <a:prstGeom prst="rect">
            <a:avLst/>
          </a:prstGeom>
          <a:noFill/>
        </p:spPr>
        <p:txBody>
          <a:bodyPr wrap="square" rtlCol="0">
            <a:spAutoFit/>
          </a:bodyPr>
          <a:lstStyle/>
          <a:p>
            <a:pPr marL="285750" indent="-285750">
              <a:buFont typeface="Arial" panose="020B0604020202020204" pitchFamily="34" charset="0"/>
              <a:buChar char="•"/>
            </a:pPr>
            <a:r>
              <a:rPr lang="en-US" sz="1300" dirty="0" smtClean="0">
                <a:latin typeface="Epilogue" panose="020B0604020202020204" charset="0"/>
              </a:rPr>
              <a:t>Check quality, market demand for furniture and underperforming subcategories and revisit the pricing.</a:t>
            </a:r>
          </a:p>
          <a:p>
            <a:pPr marL="285750" indent="-285750">
              <a:buFont typeface="Arial" panose="020B0604020202020204" pitchFamily="34" charset="0"/>
              <a:buChar char="•"/>
            </a:pPr>
            <a:r>
              <a:rPr lang="en-US" sz="1300" dirty="0">
                <a:latin typeface="Epilogue" panose="020B0604020202020204" charset="0"/>
              </a:rPr>
              <a:t>The exception of July for not meeting target in clothing category is possibly due to seasonality, low demands or high market competition </a:t>
            </a:r>
            <a:endParaRPr lang="en-US" sz="1300" dirty="0" smtClean="0">
              <a:latin typeface="Epilogue" panose="020B0604020202020204" charset="0"/>
            </a:endParaRPr>
          </a:p>
          <a:p>
            <a:pPr marL="285750" indent="-285750">
              <a:buFont typeface="Arial" panose="020B0604020202020204" pitchFamily="34" charset="0"/>
              <a:buChar char="•"/>
            </a:pPr>
            <a:r>
              <a:rPr lang="en-US" sz="1300" dirty="0">
                <a:latin typeface="Epilogue" panose="020B0604020202020204" charset="0"/>
              </a:rPr>
              <a:t>In Madhya Pradesh and Maharashtra company is making highest revenue shows the strong market presence. And low sales in Sikkim and Goa indicate less competitive and untapped market company can expand here</a:t>
            </a:r>
            <a:r>
              <a:rPr lang="en-US" sz="1300" dirty="0" smtClean="0">
                <a:latin typeface="Epilogue" panose="020B0604020202020204" charset="0"/>
              </a:rPr>
              <a:t>.</a:t>
            </a:r>
          </a:p>
          <a:p>
            <a:pPr marL="285750" indent="-285750">
              <a:buFont typeface="Arial" panose="020B0604020202020204" pitchFamily="34" charset="0"/>
              <a:buChar char="•"/>
            </a:pPr>
            <a:r>
              <a:rPr lang="en-US" sz="1300" dirty="0">
                <a:latin typeface="Epilogue" panose="020B0604020202020204" charset="0"/>
              </a:rPr>
              <a:t>The high average order value from customer like </a:t>
            </a:r>
            <a:r>
              <a:rPr lang="en-US" sz="1300" dirty="0" err="1">
                <a:latin typeface="Epilogue" panose="020B0604020202020204" charset="0"/>
              </a:rPr>
              <a:t>Seema</a:t>
            </a:r>
            <a:r>
              <a:rPr lang="en-US" sz="1300" dirty="0">
                <a:latin typeface="Epilogue" panose="020B0604020202020204" charset="0"/>
              </a:rPr>
              <a:t> suggest premium or bulk purchases company can offer exclusive and premium deals to such customers to maintain their engagement. Similarly company can provide personalized offers to customers like Shreya to encourage more spending. </a:t>
            </a:r>
            <a:endParaRPr lang="en-IN" sz="1300" dirty="0">
              <a:latin typeface="Epilogue" panose="020B06040202020202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5"/>
        <p:cNvGrpSpPr/>
        <p:nvPr/>
      </p:nvGrpSpPr>
      <p:grpSpPr>
        <a:xfrm>
          <a:off x="0" y="0"/>
          <a:ext cx="0" cy="0"/>
          <a:chOff x="0" y="0"/>
          <a:chExt cx="0" cy="0"/>
        </a:xfrm>
      </p:grpSpPr>
      <p:pic>
        <p:nvPicPr>
          <p:cNvPr id="1046" name="Google Shape;1046;p44"/>
          <p:cNvPicPr preferRelativeResize="0"/>
          <p:nvPr/>
        </p:nvPicPr>
        <p:blipFill>
          <a:blip r:embed="rId3">
            <a:alphaModFix/>
          </a:blip>
          <a:stretch>
            <a:fillRect/>
          </a:stretch>
        </p:blipFill>
        <p:spPr>
          <a:xfrm>
            <a:off x="412150" y="3743563"/>
            <a:ext cx="1360125" cy="1360125"/>
          </a:xfrm>
          <a:prstGeom prst="rect">
            <a:avLst/>
          </a:prstGeom>
          <a:noFill/>
          <a:ln>
            <a:noFill/>
          </a:ln>
        </p:spPr>
      </p:pic>
      <p:sp>
        <p:nvSpPr>
          <p:cNvPr id="1047" name="Google Shape;1047;p44"/>
          <p:cNvSpPr txBox="1">
            <a:spLocks noGrp="1"/>
          </p:cNvSpPr>
          <p:nvPr>
            <p:ph type="title"/>
          </p:nvPr>
        </p:nvSpPr>
        <p:spPr>
          <a:xfrm>
            <a:off x="715700" y="445025"/>
            <a:ext cx="77127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 </a:t>
            </a:r>
            <a:endParaRPr dirty="0"/>
          </a:p>
        </p:txBody>
      </p:sp>
      <p:graphicFrame>
        <p:nvGraphicFramePr>
          <p:cNvPr id="1048" name="Google Shape;1048;p44"/>
          <p:cNvGraphicFramePr/>
          <p:nvPr>
            <p:extLst>
              <p:ext uri="{D42A27DB-BD31-4B8C-83A1-F6EECF244321}">
                <p14:modId xmlns:p14="http://schemas.microsoft.com/office/powerpoint/2010/main" val="4110694470"/>
              </p:ext>
            </p:extLst>
          </p:nvPr>
        </p:nvGraphicFramePr>
        <p:xfrm>
          <a:off x="774113" y="1024016"/>
          <a:ext cx="7595750" cy="2875875"/>
        </p:xfrm>
        <a:graphic>
          <a:graphicData uri="http://schemas.openxmlformats.org/drawingml/2006/table">
            <a:tbl>
              <a:tblPr>
                <a:noFill/>
                <a:tableStyleId>{79E59C24-0BB1-47EF-BDAE-E7856F673BFE}</a:tableStyleId>
              </a:tblPr>
              <a:tblGrid>
                <a:gridCol w="2161500"/>
                <a:gridCol w="5434250"/>
              </a:tblGrid>
              <a:tr h="575175">
                <a:tc>
                  <a:txBody>
                    <a:bodyPr/>
                    <a:lstStyle/>
                    <a:p>
                      <a:pPr marL="0" lvl="0" indent="0" algn="l" rtl="0">
                        <a:lnSpc>
                          <a:spcPct val="115000"/>
                        </a:lnSpc>
                        <a:spcBef>
                          <a:spcPts val="0"/>
                        </a:spcBef>
                        <a:spcAft>
                          <a:spcPts val="0"/>
                        </a:spcAft>
                        <a:buNone/>
                      </a:pPr>
                      <a:r>
                        <a:rPr lang="en" sz="1300" b="1" dirty="0">
                          <a:solidFill>
                            <a:schemeClr val="dk1"/>
                          </a:solidFill>
                          <a:latin typeface="Raleway"/>
                          <a:ea typeface="Raleway"/>
                          <a:cs typeface="Raleway"/>
                          <a:sym typeface="Raleway"/>
                        </a:rPr>
                        <a:t>1) Executive Summary</a:t>
                      </a:r>
                      <a:endParaRPr sz="1300" b="1" dirty="0">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1600"/>
                        </a:spcAft>
                        <a:buNone/>
                      </a:pPr>
                      <a:r>
                        <a:rPr lang="en-US" sz="1300" b="1" dirty="0" smtClean="0">
                          <a:solidFill>
                            <a:schemeClr val="dk1"/>
                          </a:solidFill>
                          <a:latin typeface="Raleway"/>
                          <a:ea typeface="Raleway"/>
                          <a:cs typeface="Raleway"/>
                          <a:sym typeface="Raleway"/>
                        </a:rPr>
                        <a:t>About</a:t>
                      </a:r>
                      <a:r>
                        <a:rPr lang="en-US" sz="1300" b="1" baseline="0" dirty="0" smtClean="0">
                          <a:solidFill>
                            <a:schemeClr val="dk1"/>
                          </a:solidFill>
                          <a:latin typeface="Raleway"/>
                          <a:ea typeface="Raleway"/>
                          <a:cs typeface="Raleway"/>
                          <a:sym typeface="Raleway"/>
                        </a:rPr>
                        <a:t> Organization</a:t>
                      </a:r>
                      <a:endParaRPr sz="1300" b="1" dirty="0">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28575" cap="flat" cmpd="sng">
                      <a:solidFill>
                        <a:schemeClr val="dk2"/>
                      </a:solidFill>
                      <a:prstDash val="solid"/>
                      <a:round/>
                      <a:headEnd type="none" w="sm" len="sm"/>
                      <a:tailEnd type="none" w="sm" len="sm"/>
                    </a:lnB>
                  </a:tcPr>
                </a:tc>
              </a:tr>
              <a:tr h="575175">
                <a:tc>
                  <a:txBody>
                    <a:bodyPr/>
                    <a:lstStyle/>
                    <a:p>
                      <a:pPr marL="0" lvl="0" indent="0" algn="l" rtl="0">
                        <a:lnSpc>
                          <a:spcPct val="115000"/>
                        </a:lnSpc>
                        <a:spcBef>
                          <a:spcPts val="0"/>
                        </a:spcBef>
                        <a:spcAft>
                          <a:spcPts val="0"/>
                        </a:spcAft>
                        <a:buNone/>
                      </a:pPr>
                      <a:r>
                        <a:rPr lang="en" sz="1300" b="1">
                          <a:solidFill>
                            <a:schemeClr val="dk1"/>
                          </a:solidFill>
                          <a:latin typeface="Raleway"/>
                          <a:ea typeface="Raleway"/>
                          <a:cs typeface="Raleway"/>
                          <a:sym typeface="Raleway"/>
                        </a:rPr>
                        <a:t>2) Data Collection &amp; Cleaning</a:t>
                      </a:r>
                      <a:endParaRPr sz="1300" b="1">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1600"/>
                        </a:spcAft>
                        <a:buNone/>
                      </a:pPr>
                      <a:r>
                        <a:rPr lang="en" sz="1300" b="1">
                          <a:solidFill>
                            <a:schemeClr val="dk1"/>
                          </a:solidFill>
                          <a:latin typeface="Raleway"/>
                          <a:ea typeface="Raleway"/>
                          <a:cs typeface="Raleway"/>
                          <a:sym typeface="Raleway"/>
                        </a:rPr>
                        <a:t>Data collection and Cleaning Steps</a:t>
                      </a:r>
                      <a:endParaRPr sz="1300" b="1">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lt2"/>
                      </a:solidFill>
                      <a:prstDash val="solid"/>
                      <a:round/>
                      <a:headEnd type="none" w="sm" len="sm"/>
                      <a:tailEnd type="none" w="sm" len="sm"/>
                    </a:lnB>
                  </a:tcPr>
                </a:tc>
              </a:tr>
              <a:tr h="575175">
                <a:tc>
                  <a:txBody>
                    <a:bodyPr/>
                    <a:lstStyle/>
                    <a:p>
                      <a:pPr marL="0" lvl="0" indent="0" algn="l" rtl="0">
                        <a:lnSpc>
                          <a:spcPct val="115000"/>
                        </a:lnSpc>
                        <a:spcBef>
                          <a:spcPts val="0"/>
                        </a:spcBef>
                        <a:spcAft>
                          <a:spcPts val="0"/>
                        </a:spcAft>
                        <a:buNone/>
                      </a:pPr>
                      <a:r>
                        <a:rPr lang="en" sz="1300" b="1">
                          <a:solidFill>
                            <a:schemeClr val="dk1"/>
                          </a:solidFill>
                          <a:latin typeface="Raleway"/>
                          <a:ea typeface="Raleway"/>
                          <a:cs typeface="Raleway"/>
                          <a:sym typeface="Raleway"/>
                        </a:rPr>
                        <a:t>3) Data Analysis</a:t>
                      </a:r>
                      <a:endParaRPr sz="1300" b="1">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1600"/>
                        </a:spcAft>
                        <a:buNone/>
                      </a:pPr>
                      <a:r>
                        <a:rPr lang="en" sz="1300" b="1">
                          <a:solidFill>
                            <a:schemeClr val="dk1"/>
                          </a:solidFill>
                          <a:latin typeface="Raleway"/>
                          <a:ea typeface="Raleway"/>
                          <a:cs typeface="Raleway"/>
                          <a:sym typeface="Raleway"/>
                        </a:rPr>
                        <a:t>Analysis done in respect to the challenges </a:t>
                      </a:r>
                      <a:endParaRPr sz="1300" b="1">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dk2"/>
                      </a:solidFill>
                      <a:prstDash val="solid"/>
                      <a:round/>
                      <a:headEnd type="none" w="sm" len="sm"/>
                      <a:tailEnd type="none" w="sm" len="sm"/>
                    </a:lnB>
                  </a:tcPr>
                </a:tc>
              </a:tr>
              <a:tr h="575175">
                <a:tc>
                  <a:txBody>
                    <a:bodyPr/>
                    <a:lstStyle/>
                    <a:p>
                      <a:pPr marL="0" lvl="0" indent="0" algn="l" rtl="0">
                        <a:lnSpc>
                          <a:spcPct val="115000"/>
                        </a:lnSpc>
                        <a:spcBef>
                          <a:spcPts val="0"/>
                        </a:spcBef>
                        <a:spcAft>
                          <a:spcPts val="0"/>
                        </a:spcAft>
                        <a:buNone/>
                      </a:pPr>
                      <a:r>
                        <a:rPr lang="en" sz="1300" b="1" dirty="0">
                          <a:solidFill>
                            <a:schemeClr val="dk1"/>
                          </a:solidFill>
                          <a:latin typeface="Raleway"/>
                          <a:ea typeface="Raleway"/>
                          <a:cs typeface="Raleway"/>
                          <a:sym typeface="Raleway"/>
                        </a:rPr>
                        <a:t>4</a:t>
                      </a:r>
                      <a:r>
                        <a:rPr lang="en" sz="1300" b="1" dirty="0" smtClean="0">
                          <a:solidFill>
                            <a:schemeClr val="dk1"/>
                          </a:solidFill>
                          <a:latin typeface="Raleway"/>
                          <a:ea typeface="Raleway"/>
                          <a:cs typeface="Raleway"/>
                          <a:sym typeface="Raleway"/>
                        </a:rPr>
                        <a:t>) Result &amp; </a:t>
                      </a:r>
                      <a:r>
                        <a:rPr lang="en" sz="1300" b="1" dirty="0">
                          <a:solidFill>
                            <a:schemeClr val="dk1"/>
                          </a:solidFill>
                          <a:latin typeface="Raleway"/>
                          <a:ea typeface="Raleway"/>
                          <a:cs typeface="Raleway"/>
                          <a:sym typeface="Raleway"/>
                        </a:rPr>
                        <a:t>Findings</a:t>
                      </a:r>
                      <a:endParaRPr sz="1300" b="1" dirty="0">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1600"/>
                        </a:spcAft>
                        <a:buNone/>
                      </a:pPr>
                      <a:r>
                        <a:rPr lang="en" sz="1300" b="1">
                          <a:solidFill>
                            <a:schemeClr val="dk1"/>
                          </a:solidFill>
                          <a:latin typeface="Raleway"/>
                          <a:ea typeface="Raleway"/>
                          <a:cs typeface="Raleway"/>
                          <a:sym typeface="Raleway"/>
                        </a:rPr>
                        <a:t>Important Insights about business</a:t>
                      </a:r>
                      <a:endParaRPr sz="1300" b="1">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lt2"/>
                      </a:solidFill>
                      <a:prstDash val="solid"/>
                      <a:round/>
                      <a:headEnd type="none" w="sm" len="sm"/>
                      <a:tailEnd type="none" w="sm" len="sm"/>
                    </a:lnB>
                  </a:tcPr>
                </a:tc>
              </a:tr>
              <a:tr h="575175">
                <a:tc>
                  <a:txBody>
                    <a:bodyPr/>
                    <a:lstStyle/>
                    <a:p>
                      <a:pPr marL="0" lvl="0" indent="0" algn="l" rtl="0">
                        <a:lnSpc>
                          <a:spcPct val="115000"/>
                        </a:lnSpc>
                        <a:spcBef>
                          <a:spcPts val="0"/>
                        </a:spcBef>
                        <a:spcAft>
                          <a:spcPts val="0"/>
                        </a:spcAft>
                        <a:buNone/>
                      </a:pPr>
                      <a:r>
                        <a:rPr lang="en" sz="1300" b="1" dirty="0">
                          <a:solidFill>
                            <a:schemeClr val="dk1"/>
                          </a:solidFill>
                          <a:latin typeface="Raleway"/>
                          <a:ea typeface="Raleway"/>
                          <a:cs typeface="Raleway"/>
                          <a:sym typeface="Raleway"/>
                        </a:rPr>
                        <a:t>5) Recommendation</a:t>
                      </a:r>
                      <a:endParaRPr sz="1300" b="1" dirty="0">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1600"/>
                        </a:spcAft>
                        <a:buNone/>
                      </a:pPr>
                      <a:r>
                        <a:rPr lang="en" sz="1300" b="1" dirty="0">
                          <a:solidFill>
                            <a:schemeClr val="dk1"/>
                          </a:solidFill>
                          <a:latin typeface="Raleway"/>
                          <a:ea typeface="Raleway"/>
                          <a:cs typeface="Raleway"/>
                          <a:sym typeface="Raleway"/>
                        </a:rPr>
                        <a:t>Solutions / Recommendations for business </a:t>
                      </a:r>
                      <a:endParaRPr sz="1300" b="1" dirty="0">
                        <a:solidFill>
                          <a:schemeClr val="dk1"/>
                        </a:solidFill>
                        <a:latin typeface="Raleway"/>
                        <a:ea typeface="Raleway"/>
                        <a:cs typeface="Raleway"/>
                        <a:sym typeface="Raleway"/>
                      </a:endParaRPr>
                    </a:p>
                  </a:txBody>
                  <a:tcPr marL="91425" marR="91425" marT="0" marB="0" anchor="ctr">
                    <a:lnL w="9525" cap="flat" cmpd="sng">
                      <a:solidFill>
                        <a:srgbClr val="FFFFFF">
                          <a:alpha val="0"/>
                        </a:srgbClr>
                      </a:solidFill>
                      <a:prstDash val="solid"/>
                      <a:round/>
                      <a:headEnd type="none" w="sm" len="sm"/>
                      <a:tailEnd type="none" w="sm" len="sm"/>
                    </a:lnL>
                    <a:lnR w="9525" cap="flat" cmpd="sng">
                      <a:solidFill>
                        <a:srgbClr val="FFFFFF">
                          <a:alpha val="0"/>
                        </a:srgbClr>
                      </a:solidFill>
                      <a:prstDash val="solid"/>
                      <a:round/>
                      <a:headEnd type="none" w="sm" len="sm"/>
                      <a:tailEnd type="none" w="sm" len="sm"/>
                    </a:lnR>
                    <a:lnT w="28575" cap="flat" cmpd="sng">
                      <a:solidFill>
                        <a:schemeClr val="lt2"/>
                      </a:solidFill>
                      <a:prstDash val="solid"/>
                      <a:round/>
                      <a:headEnd type="none" w="sm" len="sm"/>
                      <a:tailEnd type="none" w="sm" len="sm"/>
                    </a:lnT>
                    <a:lnB w="28575" cap="flat" cmpd="sng">
                      <a:solidFill>
                        <a:schemeClr val="dk2"/>
                      </a:solidFill>
                      <a:prstDash val="solid"/>
                      <a:round/>
                      <a:headEnd type="none" w="sm" len="sm"/>
                      <a:tailEnd type="none" w="sm" len="sm"/>
                    </a:lnB>
                  </a:tcPr>
                </a:tc>
              </a:tr>
            </a:tbl>
          </a:graphicData>
        </a:graphic>
      </p:graphicFrame>
      <p:sp>
        <p:nvSpPr>
          <p:cNvPr id="1049" name="Google Shape;1049;p44"/>
          <p:cNvSpPr txBox="1"/>
          <p:nvPr/>
        </p:nvSpPr>
        <p:spPr>
          <a:xfrm>
            <a:off x="2804425" y="4188125"/>
            <a:ext cx="33276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a:solidFill>
                <a:schemeClr val="dk1"/>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3"/>
        <p:cNvGrpSpPr/>
        <p:nvPr/>
      </p:nvGrpSpPr>
      <p:grpSpPr>
        <a:xfrm>
          <a:off x="0" y="0"/>
          <a:ext cx="0" cy="0"/>
          <a:chOff x="0" y="0"/>
          <a:chExt cx="0" cy="0"/>
        </a:xfrm>
      </p:grpSpPr>
      <p:sp>
        <p:nvSpPr>
          <p:cNvPr id="1054" name="Google Shape;1054;p45"/>
          <p:cNvSpPr txBox="1">
            <a:spLocks noGrp="1"/>
          </p:cNvSpPr>
          <p:nvPr>
            <p:ph type="subTitle" idx="1"/>
          </p:nvPr>
        </p:nvSpPr>
        <p:spPr>
          <a:xfrm>
            <a:off x="761196" y="1548614"/>
            <a:ext cx="3609913" cy="3001500"/>
          </a:xfrm>
          <a:prstGeom prst="rect">
            <a:avLst/>
          </a:prstGeom>
        </p:spPr>
        <p:txBody>
          <a:bodyPr spcFirstLastPara="1" wrap="square" lIns="91425" tIns="91425" rIns="91425" bIns="91425" anchor="t" anchorCtr="0">
            <a:noAutofit/>
          </a:bodyPr>
          <a:lstStyle/>
          <a:p>
            <a:pPr marL="0" lvl="0" indent="0">
              <a:buNone/>
            </a:pPr>
            <a:r>
              <a:rPr lang="en-US" sz="1300" dirty="0" smtClean="0"/>
              <a:t>The </a:t>
            </a:r>
            <a:r>
              <a:rPr lang="en-US" sz="1300" dirty="0"/>
              <a:t>organization is an Indian retail business specializing in a diverse range </a:t>
            </a:r>
            <a:r>
              <a:rPr lang="en-US" sz="1300" dirty="0" smtClean="0"/>
              <a:t>of products </a:t>
            </a:r>
            <a:r>
              <a:rPr lang="en-US" sz="1300" dirty="0"/>
              <a:t>across multiple </a:t>
            </a:r>
            <a:r>
              <a:rPr lang="en-US" sz="1300" dirty="0" smtClean="0"/>
              <a:t>categories. It has </a:t>
            </a:r>
            <a:r>
              <a:rPr lang="en-US" sz="1300" dirty="0"/>
              <a:t>a strong online presence and a growing customer base</a:t>
            </a:r>
            <a:r>
              <a:rPr lang="en-US" sz="1300" dirty="0" smtClean="0"/>
              <a:t>.</a:t>
            </a:r>
            <a:endParaRPr sz="1300" dirty="0" smtClean="0"/>
          </a:p>
          <a:p>
            <a:pPr marL="0" lvl="0" indent="0" algn="ctr" rtl="0">
              <a:spcBef>
                <a:spcPts val="0"/>
              </a:spcBef>
              <a:spcAft>
                <a:spcPts val="0"/>
              </a:spcAft>
              <a:buNone/>
            </a:pPr>
            <a:endParaRPr sz="1300" dirty="0" smtClean="0"/>
          </a:p>
          <a:p>
            <a:pPr marL="0" lvl="0" indent="0" algn="ctr" rtl="0">
              <a:spcBef>
                <a:spcPts val="0"/>
              </a:spcBef>
              <a:spcAft>
                <a:spcPts val="0"/>
              </a:spcAft>
              <a:buNone/>
            </a:pPr>
            <a:r>
              <a:rPr lang="en" sz="1300" dirty="0" smtClean="0"/>
              <a:t>Unfortunately the company is facing challenges in terms of sales and profit. Some catgories and sub categories are not performing  well.</a:t>
            </a:r>
            <a:endParaRPr sz="1300" dirty="0" smtClean="0"/>
          </a:p>
        </p:txBody>
      </p:sp>
      <p:sp>
        <p:nvSpPr>
          <p:cNvPr id="1055" name="Google Shape;1055;p45"/>
          <p:cNvSpPr txBox="1">
            <a:spLocks noGrp="1"/>
          </p:cNvSpPr>
          <p:nvPr>
            <p:ph type="title"/>
          </p:nvPr>
        </p:nvSpPr>
        <p:spPr>
          <a:xfrm>
            <a:off x="1842654" y="733459"/>
            <a:ext cx="5010325" cy="572700"/>
          </a:xfrm>
          <a:prstGeom prst="rect">
            <a:avLst/>
          </a:prstGeom>
        </p:spPr>
        <p:txBody>
          <a:bodyPr spcFirstLastPara="1" wrap="square" lIns="91425" tIns="91425" rIns="91425" bIns="91425" anchor="b" anchorCtr="0">
            <a:noAutofit/>
          </a:bodyPr>
          <a:lstStyle/>
          <a:p>
            <a:pPr lvl="0"/>
            <a:r>
              <a:rPr lang="en" dirty="0"/>
              <a:t> Executive summary</a:t>
            </a:r>
            <a:endParaRPr dirty="0"/>
          </a:p>
        </p:txBody>
      </p:sp>
      <p:grpSp>
        <p:nvGrpSpPr>
          <p:cNvPr id="1056" name="Google Shape;1056;p45"/>
          <p:cNvGrpSpPr/>
          <p:nvPr/>
        </p:nvGrpSpPr>
        <p:grpSpPr>
          <a:xfrm>
            <a:off x="7519007" y="3500100"/>
            <a:ext cx="796292" cy="132730"/>
            <a:chOff x="1738800" y="2669950"/>
            <a:chExt cx="334900" cy="55825"/>
          </a:xfrm>
        </p:grpSpPr>
        <p:sp>
          <p:nvSpPr>
            <p:cNvPr id="1057" name="Google Shape;1057;p45"/>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5"/>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5"/>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5"/>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5"/>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5"/>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5"/>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5"/>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5"/>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5"/>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5"/>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5"/>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5"/>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5"/>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5"/>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5"/>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350" y="1731450"/>
            <a:ext cx="2828059" cy="27643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8"/>
        <p:cNvGrpSpPr/>
        <p:nvPr/>
      </p:nvGrpSpPr>
      <p:grpSpPr>
        <a:xfrm>
          <a:off x="0" y="0"/>
          <a:ext cx="0" cy="0"/>
          <a:chOff x="0" y="0"/>
          <a:chExt cx="0" cy="0"/>
        </a:xfrm>
      </p:grpSpPr>
      <p:sp>
        <p:nvSpPr>
          <p:cNvPr id="1079" name="Google Shape;1079;p46"/>
          <p:cNvSpPr txBox="1">
            <a:spLocks noGrp="1"/>
          </p:cNvSpPr>
          <p:nvPr>
            <p:ph type="title"/>
          </p:nvPr>
        </p:nvSpPr>
        <p:spPr>
          <a:xfrm>
            <a:off x="603425" y="315205"/>
            <a:ext cx="6966900" cy="789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dirty="0" smtClean="0"/>
              <a:t>Data </a:t>
            </a:r>
            <a:r>
              <a:rPr lang="en" sz="3500" dirty="0"/>
              <a:t>Collection &amp; Cleaning</a:t>
            </a:r>
            <a:endParaRPr sz="3500" dirty="0"/>
          </a:p>
        </p:txBody>
      </p:sp>
      <p:sp>
        <p:nvSpPr>
          <p:cNvPr id="1080" name="Google Shape;1080;p46"/>
          <p:cNvSpPr txBox="1">
            <a:spLocks noGrp="1"/>
          </p:cNvSpPr>
          <p:nvPr>
            <p:ph type="title" idx="4294967295"/>
          </p:nvPr>
        </p:nvSpPr>
        <p:spPr>
          <a:xfrm>
            <a:off x="-734066" y="138019"/>
            <a:ext cx="1156102" cy="9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900" dirty="0"/>
              <a:t>01</a:t>
            </a:r>
            <a:endParaRPr sz="3900" dirty="0"/>
          </a:p>
        </p:txBody>
      </p:sp>
      <p:grpSp>
        <p:nvGrpSpPr>
          <p:cNvPr id="1081" name="Google Shape;1081;p46"/>
          <p:cNvGrpSpPr/>
          <p:nvPr/>
        </p:nvGrpSpPr>
        <p:grpSpPr>
          <a:xfrm rot="10800000" flipH="1">
            <a:off x="3834421" y="1186627"/>
            <a:ext cx="796292" cy="132730"/>
            <a:chOff x="1738800" y="2669950"/>
            <a:chExt cx="334900" cy="55825"/>
          </a:xfrm>
        </p:grpSpPr>
        <p:sp>
          <p:nvSpPr>
            <p:cNvPr id="1082" name="Google Shape;1082;p46"/>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6"/>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6"/>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6"/>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6"/>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6"/>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6"/>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6"/>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6"/>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6"/>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6"/>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6"/>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6"/>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6"/>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6"/>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6"/>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46"/>
          <p:cNvGrpSpPr/>
          <p:nvPr/>
        </p:nvGrpSpPr>
        <p:grpSpPr>
          <a:xfrm flipH="1">
            <a:off x="3899748" y="4663613"/>
            <a:ext cx="796292" cy="132730"/>
            <a:chOff x="1738800" y="2669950"/>
            <a:chExt cx="334900" cy="55825"/>
          </a:xfrm>
        </p:grpSpPr>
        <p:sp>
          <p:nvSpPr>
            <p:cNvPr id="1099" name="Google Shape;1099;p46"/>
            <p:cNvSpPr/>
            <p:nvPr/>
          </p:nvSpPr>
          <p:spPr>
            <a:xfrm>
              <a:off x="1738800" y="2669950"/>
              <a:ext cx="14775" cy="14775"/>
            </a:xfrm>
            <a:custGeom>
              <a:avLst/>
              <a:gdLst/>
              <a:ahLst/>
              <a:cxnLst/>
              <a:rect l="l" t="t" r="r" b="b"/>
              <a:pathLst>
                <a:path w="591" h="591" extrusionOk="0">
                  <a:moveTo>
                    <a:pt x="313" y="1"/>
                  </a:moveTo>
                  <a:cubicBezTo>
                    <a:pt x="143" y="1"/>
                    <a:pt x="1" y="143"/>
                    <a:pt x="1" y="313"/>
                  </a:cubicBezTo>
                  <a:cubicBezTo>
                    <a:pt x="1" y="482"/>
                    <a:pt x="143" y="591"/>
                    <a:pt x="313" y="591"/>
                  </a:cubicBezTo>
                  <a:cubicBezTo>
                    <a:pt x="455" y="591"/>
                    <a:pt x="591" y="482"/>
                    <a:pt x="591" y="313"/>
                  </a:cubicBezTo>
                  <a:cubicBezTo>
                    <a:pt x="591"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6"/>
            <p:cNvSpPr/>
            <p:nvPr/>
          </p:nvSpPr>
          <p:spPr>
            <a:xfrm>
              <a:off x="1780525" y="2669950"/>
              <a:ext cx="14775" cy="14775"/>
            </a:xfrm>
            <a:custGeom>
              <a:avLst/>
              <a:gdLst/>
              <a:ahLst/>
              <a:cxnLst/>
              <a:rect l="l" t="t" r="r" b="b"/>
              <a:pathLst>
                <a:path w="591" h="591" extrusionOk="0">
                  <a:moveTo>
                    <a:pt x="312" y="1"/>
                  </a:moveTo>
                  <a:cubicBezTo>
                    <a:pt x="143" y="1"/>
                    <a:pt x="0" y="143"/>
                    <a:pt x="0" y="313"/>
                  </a:cubicBezTo>
                  <a:cubicBezTo>
                    <a:pt x="0" y="482"/>
                    <a:pt x="143" y="591"/>
                    <a:pt x="312" y="591"/>
                  </a:cubicBezTo>
                  <a:cubicBezTo>
                    <a:pt x="482" y="591"/>
                    <a:pt x="590" y="482"/>
                    <a:pt x="590" y="313"/>
                  </a:cubicBezTo>
                  <a:cubicBezTo>
                    <a:pt x="590" y="143"/>
                    <a:pt x="482" y="1"/>
                    <a:pt x="3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6"/>
            <p:cNvSpPr/>
            <p:nvPr/>
          </p:nvSpPr>
          <p:spPr>
            <a:xfrm>
              <a:off x="1822900" y="2669950"/>
              <a:ext cx="14775" cy="14775"/>
            </a:xfrm>
            <a:custGeom>
              <a:avLst/>
              <a:gdLst/>
              <a:ahLst/>
              <a:cxnLst/>
              <a:rect l="l" t="t" r="r" b="b"/>
              <a:pathLst>
                <a:path w="591" h="591" extrusionOk="0">
                  <a:moveTo>
                    <a:pt x="279" y="1"/>
                  </a:moveTo>
                  <a:cubicBezTo>
                    <a:pt x="109" y="1"/>
                    <a:pt x="1" y="143"/>
                    <a:pt x="1" y="313"/>
                  </a:cubicBezTo>
                  <a:cubicBezTo>
                    <a:pt x="1" y="482"/>
                    <a:pt x="109" y="591"/>
                    <a:pt x="279" y="591"/>
                  </a:cubicBezTo>
                  <a:cubicBezTo>
                    <a:pt x="448" y="591"/>
                    <a:pt x="591" y="482"/>
                    <a:pt x="591" y="313"/>
                  </a:cubicBezTo>
                  <a:cubicBezTo>
                    <a:pt x="591" y="143"/>
                    <a:pt x="448"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6"/>
            <p:cNvSpPr/>
            <p:nvPr/>
          </p:nvSpPr>
          <p:spPr>
            <a:xfrm>
              <a:off x="1864625" y="2669950"/>
              <a:ext cx="14775" cy="14775"/>
            </a:xfrm>
            <a:custGeom>
              <a:avLst/>
              <a:gdLst/>
              <a:ahLst/>
              <a:cxnLst/>
              <a:rect l="l" t="t" r="r" b="b"/>
              <a:pathLst>
                <a:path w="591" h="591" extrusionOk="0">
                  <a:moveTo>
                    <a:pt x="278" y="1"/>
                  </a:moveTo>
                  <a:cubicBezTo>
                    <a:pt x="136" y="1"/>
                    <a:pt x="0" y="143"/>
                    <a:pt x="0" y="313"/>
                  </a:cubicBezTo>
                  <a:cubicBezTo>
                    <a:pt x="0" y="482"/>
                    <a:pt x="136" y="591"/>
                    <a:pt x="278" y="591"/>
                  </a:cubicBezTo>
                  <a:cubicBezTo>
                    <a:pt x="448" y="591"/>
                    <a:pt x="590" y="482"/>
                    <a:pt x="590" y="313"/>
                  </a:cubicBezTo>
                  <a:cubicBezTo>
                    <a:pt x="590" y="143"/>
                    <a:pt x="448" y="1"/>
                    <a:pt x="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6"/>
            <p:cNvSpPr/>
            <p:nvPr/>
          </p:nvSpPr>
          <p:spPr>
            <a:xfrm>
              <a:off x="1906150" y="2669950"/>
              <a:ext cx="14950" cy="14775"/>
            </a:xfrm>
            <a:custGeom>
              <a:avLst/>
              <a:gdLst/>
              <a:ahLst/>
              <a:cxnLst/>
              <a:rect l="l" t="t" r="r" b="b"/>
              <a:pathLst>
                <a:path w="598" h="591" extrusionOk="0">
                  <a:moveTo>
                    <a:pt x="313" y="1"/>
                  </a:moveTo>
                  <a:cubicBezTo>
                    <a:pt x="143" y="1"/>
                    <a:pt x="1" y="143"/>
                    <a:pt x="1" y="313"/>
                  </a:cubicBezTo>
                  <a:cubicBezTo>
                    <a:pt x="1" y="482"/>
                    <a:pt x="143" y="591"/>
                    <a:pt x="313" y="591"/>
                  </a:cubicBezTo>
                  <a:cubicBezTo>
                    <a:pt x="455" y="591"/>
                    <a:pt x="598" y="482"/>
                    <a:pt x="598" y="313"/>
                  </a:cubicBezTo>
                  <a:cubicBezTo>
                    <a:pt x="598" y="143"/>
                    <a:pt x="455" y="1"/>
                    <a:pt x="3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6"/>
            <p:cNvSpPr/>
            <p:nvPr/>
          </p:nvSpPr>
          <p:spPr>
            <a:xfrm>
              <a:off x="1948550" y="2669950"/>
              <a:ext cx="14275" cy="14775"/>
            </a:xfrm>
            <a:custGeom>
              <a:avLst/>
              <a:gdLst/>
              <a:ahLst/>
              <a:cxnLst/>
              <a:rect l="l" t="t" r="r" b="b"/>
              <a:pathLst>
                <a:path w="571" h="591" extrusionOk="0">
                  <a:moveTo>
                    <a:pt x="285" y="1"/>
                  </a:moveTo>
                  <a:cubicBezTo>
                    <a:pt x="116" y="1"/>
                    <a:pt x="1" y="143"/>
                    <a:pt x="1" y="313"/>
                  </a:cubicBezTo>
                  <a:cubicBezTo>
                    <a:pt x="1" y="482"/>
                    <a:pt x="116" y="591"/>
                    <a:pt x="285" y="591"/>
                  </a:cubicBezTo>
                  <a:cubicBezTo>
                    <a:pt x="455" y="591"/>
                    <a:pt x="570" y="482"/>
                    <a:pt x="570" y="313"/>
                  </a:cubicBezTo>
                  <a:cubicBezTo>
                    <a:pt x="570"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6"/>
            <p:cNvSpPr/>
            <p:nvPr/>
          </p:nvSpPr>
          <p:spPr>
            <a:xfrm>
              <a:off x="1990275" y="2669950"/>
              <a:ext cx="14925" cy="14775"/>
            </a:xfrm>
            <a:custGeom>
              <a:avLst/>
              <a:gdLst/>
              <a:ahLst/>
              <a:cxnLst/>
              <a:rect l="l" t="t" r="r" b="b"/>
              <a:pathLst>
                <a:path w="597" h="591" extrusionOk="0">
                  <a:moveTo>
                    <a:pt x="285" y="1"/>
                  </a:moveTo>
                  <a:cubicBezTo>
                    <a:pt x="115" y="1"/>
                    <a:pt x="0" y="143"/>
                    <a:pt x="0" y="313"/>
                  </a:cubicBezTo>
                  <a:cubicBezTo>
                    <a:pt x="0" y="482"/>
                    <a:pt x="115" y="591"/>
                    <a:pt x="285" y="591"/>
                  </a:cubicBezTo>
                  <a:cubicBezTo>
                    <a:pt x="454" y="591"/>
                    <a:pt x="597" y="482"/>
                    <a:pt x="597" y="313"/>
                  </a:cubicBezTo>
                  <a:cubicBezTo>
                    <a:pt x="597" y="143"/>
                    <a:pt x="454"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6"/>
            <p:cNvSpPr/>
            <p:nvPr/>
          </p:nvSpPr>
          <p:spPr>
            <a:xfrm>
              <a:off x="2031975" y="2669950"/>
              <a:ext cx="14950" cy="14775"/>
            </a:xfrm>
            <a:custGeom>
              <a:avLst/>
              <a:gdLst/>
              <a:ahLst/>
              <a:cxnLst/>
              <a:rect l="l" t="t" r="r" b="b"/>
              <a:pathLst>
                <a:path w="598" h="591" extrusionOk="0">
                  <a:moveTo>
                    <a:pt x="285" y="1"/>
                  </a:moveTo>
                  <a:cubicBezTo>
                    <a:pt x="143" y="1"/>
                    <a:pt x="1" y="143"/>
                    <a:pt x="1" y="313"/>
                  </a:cubicBezTo>
                  <a:cubicBezTo>
                    <a:pt x="1" y="482"/>
                    <a:pt x="143" y="591"/>
                    <a:pt x="285" y="591"/>
                  </a:cubicBezTo>
                  <a:cubicBezTo>
                    <a:pt x="455" y="591"/>
                    <a:pt x="597" y="482"/>
                    <a:pt x="597" y="313"/>
                  </a:cubicBezTo>
                  <a:cubicBezTo>
                    <a:pt x="597" y="143"/>
                    <a:pt x="455" y="1"/>
                    <a:pt x="2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1766275" y="2710825"/>
              <a:ext cx="14275" cy="14950"/>
            </a:xfrm>
            <a:custGeom>
              <a:avLst/>
              <a:gdLst/>
              <a:ahLst/>
              <a:cxnLst/>
              <a:rect l="l" t="t" r="r" b="b"/>
              <a:pathLst>
                <a:path w="571" h="598" extrusionOk="0">
                  <a:moveTo>
                    <a:pt x="285" y="0"/>
                  </a:moveTo>
                  <a:cubicBezTo>
                    <a:pt x="116" y="0"/>
                    <a:pt x="0" y="143"/>
                    <a:pt x="0" y="312"/>
                  </a:cubicBezTo>
                  <a:cubicBezTo>
                    <a:pt x="0" y="455"/>
                    <a:pt x="116" y="597"/>
                    <a:pt x="285" y="597"/>
                  </a:cubicBezTo>
                  <a:cubicBezTo>
                    <a:pt x="455" y="597"/>
                    <a:pt x="570" y="455"/>
                    <a:pt x="570" y="312"/>
                  </a:cubicBezTo>
                  <a:cubicBezTo>
                    <a:pt x="570"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6"/>
            <p:cNvSpPr/>
            <p:nvPr/>
          </p:nvSpPr>
          <p:spPr>
            <a:xfrm>
              <a:off x="1807975" y="2710825"/>
              <a:ext cx="14950" cy="14950"/>
            </a:xfrm>
            <a:custGeom>
              <a:avLst/>
              <a:gdLst/>
              <a:ahLst/>
              <a:cxnLst/>
              <a:rect l="l" t="t" r="r" b="b"/>
              <a:pathLst>
                <a:path w="598" h="598" extrusionOk="0">
                  <a:moveTo>
                    <a:pt x="286" y="0"/>
                  </a:moveTo>
                  <a:cubicBezTo>
                    <a:pt x="143" y="0"/>
                    <a:pt x="1" y="143"/>
                    <a:pt x="1" y="312"/>
                  </a:cubicBezTo>
                  <a:cubicBezTo>
                    <a:pt x="1" y="455"/>
                    <a:pt x="143" y="597"/>
                    <a:pt x="286" y="597"/>
                  </a:cubicBezTo>
                  <a:cubicBezTo>
                    <a:pt x="455" y="597"/>
                    <a:pt x="598" y="455"/>
                    <a:pt x="598" y="312"/>
                  </a:cubicBezTo>
                  <a:cubicBezTo>
                    <a:pt x="598" y="143"/>
                    <a:pt x="45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6"/>
            <p:cNvSpPr/>
            <p:nvPr/>
          </p:nvSpPr>
          <p:spPr>
            <a:xfrm>
              <a:off x="1849700" y="2710825"/>
              <a:ext cx="14950" cy="14950"/>
            </a:xfrm>
            <a:custGeom>
              <a:avLst/>
              <a:gdLst/>
              <a:ahLst/>
              <a:cxnLst/>
              <a:rect l="l" t="t" r="r" b="b"/>
              <a:pathLst>
                <a:path w="598" h="598" extrusionOk="0">
                  <a:moveTo>
                    <a:pt x="312" y="0"/>
                  </a:moveTo>
                  <a:cubicBezTo>
                    <a:pt x="143" y="0"/>
                    <a:pt x="0" y="143"/>
                    <a:pt x="0" y="312"/>
                  </a:cubicBezTo>
                  <a:cubicBezTo>
                    <a:pt x="0" y="455"/>
                    <a:pt x="143" y="597"/>
                    <a:pt x="312" y="597"/>
                  </a:cubicBezTo>
                  <a:cubicBezTo>
                    <a:pt x="455" y="597"/>
                    <a:pt x="597" y="455"/>
                    <a:pt x="597" y="312"/>
                  </a:cubicBezTo>
                  <a:cubicBezTo>
                    <a:pt x="597" y="143"/>
                    <a:pt x="455"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1891400" y="2710825"/>
              <a:ext cx="14775" cy="14950"/>
            </a:xfrm>
            <a:custGeom>
              <a:avLst/>
              <a:gdLst/>
              <a:ahLst/>
              <a:cxnLst/>
              <a:rect l="l" t="t" r="r" b="b"/>
              <a:pathLst>
                <a:path w="591" h="598" extrusionOk="0">
                  <a:moveTo>
                    <a:pt x="313" y="0"/>
                  </a:moveTo>
                  <a:cubicBezTo>
                    <a:pt x="143" y="0"/>
                    <a:pt x="1" y="143"/>
                    <a:pt x="1" y="312"/>
                  </a:cubicBezTo>
                  <a:cubicBezTo>
                    <a:pt x="1" y="455"/>
                    <a:pt x="143" y="597"/>
                    <a:pt x="313" y="597"/>
                  </a:cubicBezTo>
                  <a:cubicBezTo>
                    <a:pt x="482" y="597"/>
                    <a:pt x="591" y="455"/>
                    <a:pt x="591" y="312"/>
                  </a:cubicBezTo>
                  <a:cubicBezTo>
                    <a:pt x="591" y="143"/>
                    <a:pt x="482" y="0"/>
                    <a:pt x="3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1933800" y="2710825"/>
              <a:ext cx="14775" cy="14950"/>
            </a:xfrm>
            <a:custGeom>
              <a:avLst/>
              <a:gdLst/>
              <a:ahLst/>
              <a:cxnLst/>
              <a:rect l="l" t="t" r="r" b="b"/>
              <a:pathLst>
                <a:path w="591" h="598" extrusionOk="0">
                  <a:moveTo>
                    <a:pt x="285" y="0"/>
                  </a:moveTo>
                  <a:cubicBezTo>
                    <a:pt x="116" y="0"/>
                    <a:pt x="0" y="143"/>
                    <a:pt x="0" y="312"/>
                  </a:cubicBezTo>
                  <a:cubicBezTo>
                    <a:pt x="0" y="455"/>
                    <a:pt x="116" y="597"/>
                    <a:pt x="285" y="597"/>
                  </a:cubicBezTo>
                  <a:cubicBezTo>
                    <a:pt x="455" y="597"/>
                    <a:pt x="591" y="455"/>
                    <a:pt x="591" y="312"/>
                  </a:cubicBezTo>
                  <a:cubicBezTo>
                    <a:pt x="591" y="143"/>
                    <a:pt x="455" y="0"/>
                    <a:pt x="2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1975500" y="2710825"/>
              <a:ext cx="14800" cy="14950"/>
            </a:xfrm>
            <a:custGeom>
              <a:avLst/>
              <a:gdLst/>
              <a:ahLst/>
              <a:cxnLst/>
              <a:rect l="l" t="t" r="r" b="b"/>
              <a:pathLst>
                <a:path w="592" h="598" extrusionOk="0">
                  <a:moveTo>
                    <a:pt x="279" y="0"/>
                  </a:moveTo>
                  <a:cubicBezTo>
                    <a:pt x="143" y="0"/>
                    <a:pt x="1" y="143"/>
                    <a:pt x="1" y="312"/>
                  </a:cubicBezTo>
                  <a:cubicBezTo>
                    <a:pt x="1" y="455"/>
                    <a:pt x="143" y="597"/>
                    <a:pt x="279" y="597"/>
                  </a:cubicBezTo>
                  <a:cubicBezTo>
                    <a:pt x="449" y="597"/>
                    <a:pt x="591" y="455"/>
                    <a:pt x="591" y="312"/>
                  </a:cubicBezTo>
                  <a:cubicBezTo>
                    <a:pt x="591" y="143"/>
                    <a:pt x="449"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2017225" y="2710825"/>
              <a:ext cx="14775" cy="14950"/>
            </a:xfrm>
            <a:custGeom>
              <a:avLst/>
              <a:gdLst/>
              <a:ahLst/>
              <a:cxnLst/>
              <a:rect l="l" t="t" r="r" b="b"/>
              <a:pathLst>
                <a:path w="591" h="598" extrusionOk="0">
                  <a:moveTo>
                    <a:pt x="306" y="0"/>
                  </a:moveTo>
                  <a:cubicBezTo>
                    <a:pt x="136" y="0"/>
                    <a:pt x="0" y="143"/>
                    <a:pt x="0" y="312"/>
                  </a:cubicBezTo>
                  <a:cubicBezTo>
                    <a:pt x="0" y="455"/>
                    <a:pt x="136" y="597"/>
                    <a:pt x="306" y="597"/>
                  </a:cubicBezTo>
                  <a:cubicBezTo>
                    <a:pt x="448" y="597"/>
                    <a:pt x="591" y="455"/>
                    <a:pt x="591" y="312"/>
                  </a:cubicBezTo>
                  <a:cubicBezTo>
                    <a:pt x="591" y="143"/>
                    <a:pt x="448"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2059625" y="2710825"/>
              <a:ext cx="14075" cy="14950"/>
            </a:xfrm>
            <a:custGeom>
              <a:avLst/>
              <a:gdLst/>
              <a:ahLst/>
              <a:cxnLst/>
              <a:rect l="l" t="t" r="r" b="b"/>
              <a:pathLst>
                <a:path w="563" h="598" extrusionOk="0">
                  <a:moveTo>
                    <a:pt x="278" y="0"/>
                  </a:moveTo>
                  <a:cubicBezTo>
                    <a:pt x="109" y="0"/>
                    <a:pt x="0" y="143"/>
                    <a:pt x="0" y="312"/>
                  </a:cubicBezTo>
                  <a:cubicBezTo>
                    <a:pt x="0" y="455"/>
                    <a:pt x="109" y="597"/>
                    <a:pt x="278" y="597"/>
                  </a:cubicBezTo>
                  <a:cubicBezTo>
                    <a:pt x="448" y="597"/>
                    <a:pt x="563" y="455"/>
                    <a:pt x="563" y="312"/>
                  </a:cubicBezTo>
                  <a:cubicBezTo>
                    <a:pt x="563" y="143"/>
                    <a:pt x="448" y="0"/>
                    <a:pt x="2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6" name="Google Shape;1116;p46"/>
          <p:cNvSpPr txBox="1"/>
          <p:nvPr/>
        </p:nvSpPr>
        <p:spPr>
          <a:xfrm>
            <a:off x="359225" y="1667125"/>
            <a:ext cx="7350830" cy="1785074"/>
          </a:xfrm>
          <a:prstGeom prst="rect">
            <a:avLst/>
          </a:prstGeom>
          <a:noFill/>
          <a:ln>
            <a:noFill/>
          </a:ln>
        </p:spPr>
        <p:txBody>
          <a:bodyPr spcFirstLastPara="1" wrap="square" lIns="91425" tIns="91425" rIns="91425" bIns="91425" anchor="t" anchorCtr="0">
            <a:spAutoFit/>
          </a:bodyPr>
          <a:lstStyle/>
          <a:p>
            <a:pPr marL="342900" lvl="0" indent="-203200" algn="l" rtl="0">
              <a:spcBef>
                <a:spcPts val="0"/>
              </a:spcBef>
              <a:spcAft>
                <a:spcPts val="0"/>
              </a:spcAft>
              <a:buClr>
                <a:schemeClr val="dk1"/>
              </a:buClr>
              <a:buSzPts val="1400"/>
              <a:buFont typeface="Epilogue"/>
              <a:buChar char="●"/>
            </a:pPr>
            <a:r>
              <a:rPr lang="en-US" sz="1300" dirty="0" smtClean="0">
                <a:solidFill>
                  <a:schemeClr val="dk1"/>
                </a:solidFill>
                <a:latin typeface="Epilogue"/>
                <a:ea typeface="Epilogue"/>
                <a:cs typeface="Epilogue"/>
                <a:sym typeface="Epilogue"/>
              </a:rPr>
              <a:t>I have collected data from an online repository</a:t>
            </a:r>
          </a:p>
          <a:p>
            <a:pPr marL="139700" lvl="0" algn="l" rtl="0">
              <a:spcBef>
                <a:spcPts val="0"/>
              </a:spcBef>
              <a:spcAft>
                <a:spcPts val="0"/>
              </a:spcAft>
              <a:buClr>
                <a:schemeClr val="dk1"/>
              </a:buClr>
              <a:buSzPts val="1400"/>
            </a:pPr>
            <a:endParaRPr sz="1300" dirty="0">
              <a:solidFill>
                <a:schemeClr val="dk1"/>
              </a:solidFill>
              <a:latin typeface="Epilogue"/>
              <a:ea typeface="Epilogue"/>
              <a:cs typeface="Epilogue"/>
              <a:sym typeface="Epilogue"/>
            </a:endParaRPr>
          </a:p>
          <a:p>
            <a:pPr marL="342900" lvl="0" indent="-203200" algn="l" rtl="0">
              <a:spcBef>
                <a:spcPts val="0"/>
              </a:spcBef>
              <a:spcAft>
                <a:spcPts val="0"/>
              </a:spcAft>
              <a:buClr>
                <a:schemeClr val="dk1"/>
              </a:buClr>
              <a:buSzPts val="1400"/>
              <a:buFont typeface="Epilogue"/>
              <a:buChar char="●"/>
            </a:pPr>
            <a:r>
              <a:rPr lang="en-US" sz="1300" dirty="0" smtClean="0">
                <a:solidFill>
                  <a:schemeClr val="dk1"/>
                </a:solidFill>
                <a:latin typeface="Epilogue"/>
                <a:ea typeface="Epilogue"/>
                <a:cs typeface="Epilogue"/>
                <a:sym typeface="Epilogue"/>
              </a:rPr>
              <a:t>Checked data and found some null values and we took necessary steps to remove them</a:t>
            </a:r>
          </a:p>
          <a:p>
            <a:pPr marL="342900" lvl="0" indent="-203200" algn="l" rtl="0">
              <a:spcBef>
                <a:spcPts val="0"/>
              </a:spcBef>
              <a:spcAft>
                <a:spcPts val="0"/>
              </a:spcAft>
              <a:buClr>
                <a:schemeClr val="dk1"/>
              </a:buClr>
              <a:buSzPts val="1400"/>
              <a:buFont typeface="Epilogue"/>
              <a:buChar char="●"/>
            </a:pPr>
            <a:r>
              <a:rPr lang="en-US" sz="1300" dirty="0" smtClean="0">
                <a:solidFill>
                  <a:schemeClr val="dk1"/>
                </a:solidFill>
                <a:latin typeface="Epilogue"/>
                <a:ea typeface="Epilogue"/>
                <a:cs typeface="Epilogue"/>
                <a:sym typeface="Epilogue"/>
              </a:rPr>
              <a:t>Some columns like date need data type conversion for further analysis</a:t>
            </a:r>
            <a:endParaRPr sz="1300" dirty="0">
              <a:solidFill>
                <a:schemeClr val="dk1"/>
              </a:solidFill>
              <a:latin typeface="Epilogue"/>
              <a:ea typeface="Epilogue"/>
              <a:cs typeface="Epilogue"/>
              <a:sym typeface="Epilogue"/>
            </a:endParaRPr>
          </a:p>
          <a:p>
            <a:pPr marL="342900" lvl="0" indent="-114300" algn="l" rtl="0">
              <a:spcBef>
                <a:spcPts val="0"/>
              </a:spcBef>
              <a:spcAft>
                <a:spcPts val="0"/>
              </a:spcAft>
              <a:buNone/>
            </a:pPr>
            <a:endParaRPr sz="1300" dirty="0">
              <a:solidFill>
                <a:schemeClr val="dk1"/>
              </a:solidFill>
              <a:latin typeface="Epilogue"/>
              <a:ea typeface="Epilogue"/>
              <a:cs typeface="Epilogue"/>
              <a:sym typeface="Epilogue"/>
            </a:endParaRPr>
          </a:p>
          <a:p>
            <a:pPr marL="342900" lvl="0" indent="-203200" algn="l" rtl="0">
              <a:spcBef>
                <a:spcPts val="0"/>
              </a:spcBef>
              <a:spcAft>
                <a:spcPts val="0"/>
              </a:spcAft>
              <a:buClr>
                <a:schemeClr val="dk1"/>
              </a:buClr>
              <a:buSzPts val="1400"/>
              <a:buFont typeface="Epilogue"/>
              <a:buChar char="●"/>
            </a:pPr>
            <a:r>
              <a:rPr lang="en" sz="1300" dirty="0" smtClean="0">
                <a:solidFill>
                  <a:schemeClr val="dk1"/>
                </a:solidFill>
                <a:latin typeface="Epilogue"/>
                <a:ea typeface="Epilogue"/>
                <a:cs typeface="Epilogue"/>
                <a:sym typeface="Epilogue"/>
              </a:rPr>
              <a:t>We used Jupyter Notebook and Python to clean, consolidate </a:t>
            </a:r>
            <a:r>
              <a:rPr lang="en" sz="1300" dirty="0" smtClean="0">
                <a:solidFill>
                  <a:schemeClr val="dk1"/>
                </a:solidFill>
                <a:latin typeface="Epilogue"/>
                <a:ea typeface="Epilogue"/>
                <a:cs typeface="Epilogue"/>
                <a:sym typeface="Epilogue"/>
              </a:rPr>
              <a:t>and </a:t>
            </a:r>
            <a:r>
              <a:rPr lang="en" sz="1300" dirty="0" smtClean="0">
                <a:solidFill>
                  <a:schemeClr val="dk1"/>
                </a:solidFill>
                <a:latin typeface="Epilogue"/>
                <a:ea typeface="Epilogue"/>
                <a:cs typeface="Epilogue"/>
                <a:sym typeface="Epilogue"/>
              </a:rPr>
              <a:t>perform data </a:t>
            </a:r>
            <a:r>
              <a:rPr lang="en" sz="1300" dirty="0">
                <a:solidFill>
                  <a:schemeClr val="dk1"/>
                </a:solidFill>
                <a:latin typeface="Epilogue"/>
                <a:ea typeface="Epilogue"/>
                <a:cs typeface="Epilogue"/>
                <a:sym typeface="Epilogue"/>
              </a:rPr>
              <a:t>analysis</a:t>
            </a:r>
            <a:r>
              <a:rPr lang="en" sz="1300" dirty="0" smtClean="0">
                <a:solidFill>
                  <a:schemeClr val="dk1"/>
                </a:solidFill>
                <a:latin typeface="Epilogue"/>
                <a:ea typeface="Epilogue"/>
                <a:cs typeface="Epilogue"/>
                <a:sym typeface="Epilogue"/>
              </a:rPr>
              <a:t>.</a:t>
            </a:r>
            <a:endParaRPr sz="1300" dirty="0">
              <a:solidFill>
                <a:schemeClr val="dk1"/>
              </a:solidFill>
              <a:latin typeface="Epilogue"/>
              <a:ea typeface="Epilogue"/>
              <a:cs typeface="Epilogue"/>
              <a:sym typeface="Epilogue"/>
            </a:endParaRPr>
          </a:p>
        </p:txBody>
      </p:sp>
      <p:pic>
        <p:nvPicPr>
          <p:cNvPr id="1117" name="Google Shape;1117;p46"/>
          <p:cNvPicPr preferRelativeResize="0"/>
          <p:nvPr/>
        </p:nvPicPr>
        <p:blipFill>
          <a:blip r:embed="rId3">
            <a:alphaModFix/>
          </a:blip>
          <a:stretch>
            <a:fillRect/>
          </a:stretch>
        </p:blipFill>
        <p:spPr>
          <a:xfrm>
            <a:off x="422035" y="3846200"/>
            <a:ext cx="1476037" cy="12973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1"/>
        <p:cNvGrpSpPr/>
        <p:nvPr/>
      </p:nvGrpSpPr>
      <p:grpSpPr>
        <a:xfrm>
          <a:off x="0" y="0"/>
          <a:ext cx="0" cy="0"/>
          <a:chOff x="0" y="0"/>
          <a:chExt cx="0" cy="0"/>
        </a:xfrm>
      </p:grpSpPr>
      <p:pic>
        <p:nvPicPr>
          <p:cNvPr id="1122" name="Google Shape;1122;p47"/>
          <p:cNvPicPr preferRelativeResize="0"/>
          <p:nvPr/>
        </p:nvPicPr>
        <p:blipFill>
          <a:blip r:embed="rId3">
            <a:alphaModFix/>
          </a:blip>
          <a:stretch>
            <a:fillRect/>
          </a:stretch>
        </p:blipFill>
        <p:spPr>
          <a:xfrm>
            <a:off x="447850" y="3842800"/>
            <a:ext cx="1300700" cy="1300700"/>
          </a:xfrm>
          <a:prstGeom prst="rect">
            <a:avLst/>
          </a:prstGeom>
          <a:noFill/>
          <a:ln>
            <a:noFill/>
          </a:ln>
        </p:spPr>
      </p:pic>
      <p:sp>
        <p:nvSpPr>
          <p:cNvPr id="1123" name="Google Shape;1123;p47"/>
          <p:cNvSpPr txBox="1"/>
          <p:nvPr/>
        </p:nvSpPr>
        <p:spPr>
          <a:xfrm>
            <a:off x="715650" y="1243416"/>
            <a:ext cx="7670450" cy="2885672"/>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dirty="0">
              <a:solidFill>
                <a:schemeClr val="dk1"/>
              </a:solidFill>
              <a:latin typeface="Epilogue"/>
              <a:ea typeface="Epilogue"/>
              <a:cs typeface="Epilogue"/>
              <a:sym typeface="Epilogue"/>
            </a:endParaRPr>
          </a:p>
        </p:txBody>
      </p:sp>
      <p:sp>
        <p:nvSpPr>
          <p:cNvPr id="1124" name="Google Shape;1124;p47"/>
          <p:cNvSpPr txBox="1">
            <a:spLocks noGrp="1"/>
          </p:cNvSpPr>
          <p:nvPr>
            <p:ph type="title"/>
          </p:nvPr>
        </p:nvSpPr>
        <p:spPr>
          <a:xfrm>
            <a:off x="715650" y="193650"/>
            <a:ext cx="77127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Analysis</a:t>
            </a:r>
            <a:endParaRPr dirty="0"/>
          </a:p>
        </p:txBody>
      </p:sp>
      <p:sp>
        <p:nvSpPr>
          <p:cNvPr id="1125" name="Google Shape;1125;p47"/>
          <p:cNvSpPr txBox="1">
            <a:spLocks noGrp="1"/>
          </p:cNvSpPr>
          <p:nvPr>
            <p:ph type="title" idx="4294967295"/>
          </p:nvPr>
        </p:nvSpPr>
        <p:spPr>
          <a:xfrm>
            <a:off x="-351150" y="0"/>
            <a:ext cx="1066800" cy="9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300"/>
              <a:t>02</a:t>
            </a:r>
            <a:endParaRPr sz="4300"/>
          </a:p>
        </p:txBody>
      </p:sp>
      <p:sp>
        <p:nvSpPr>
          <p:cNvPr id="1126" name="Google Shape;1126;p47"/>
          <p:cNvSpPr txBox="1">
            <a:spLocks noGrp="1"/>
          </p:cNvSpPr>
          <p:nvPr>
            <p:ph type="title"/>
          </p:nvPr>
        </p:nvSpPr>
        <p:spPr>
          <a:xfrm>
            <a:off x="662919" y="729722"/>
            <a:ext cx="54636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i="1" dirty="0" smtClean="0"/>
              <a:t>Objective 1: Sales performance analysis</a:t>
            </a:r>
            <a:endParaRPr sz="2000" i="1" dirty="0"/>
          </a:p>
        </p:txBody>
      </p:sp>
      <p:pic>
        <p:nvPicPr>
          <p:cNvPr id="3" name="Picture 2"/>
          <p:cNvPicPr>
            <a:picLocks noChangeAspect="1"/>
          </p:cNvPicPr>
          <p:nvPr/>
        </p:nvPicPr>
        <p:blipFill>
          <a:blip r:embed="rId4"/>
          <a:stretch>
            <a:fillRect/>
          </a:stretch>
        </p:blipFill>
        <p:spPr>
          <a:xfrm>
            <a:off x="823405" y="1647444"/>
            <a:ext cx="3405695" cy="2538694"/>
          </a:xfrm>
          <a:prstGeom prst="rect">
            <a:avLst/>
          </a:prstGeom>
        </p:spPr>
      </p:pic>
      <p:pic>
        <p:nvPicPr>
          <p:cNvPr id="4" name="Picture 3"/>
          <p:cNvPicPr>
            <a:picLocks noChangeAspect="1"/>
          </p:cNvPicPr>
          <p:nvPr/>
        </p:nvPicPr>
        <p:blipFill>
          <a:blip r:embed="rId5"/>
          <a:stretch>
            <a:fillRect/>
          </a:stretch>
        </p:blipFill>
        <p:spPr>
          <a:xfrm>
            <a:off x="4629150" y="1647444"/>
            <a:ext cx="3681934" cy="24816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4"/>
        <p:cNvGrpSpPr/>
        <p:nvPr/>
      </p:nvGrpSpPr>
      <p:grpSpPr>
        <a:xfrm>
          <a:off x="0" y="0"/>
          <a:ext cx="0" cy="0"/>
          <a:chOff x="0" y="0"/>
          <a:chExt cx="0" cy="0"/>
        </a:xfrm>
      </p:grpSpPr>
      <p:pic>
        <p:nvPicPr>
          <p:cNvPr id="1135" name="Google Shape;1135;p48"/>
          <p:cNvPicPr preferRelativeResize="0"/>
          <p:nvPr/>
        </p:nvPicPr>
        <p:blipFill>
          <a:blip r:embed="rId3">
            <a:alphaModFix/>
          </a:blip>
          <a:stretch>
            <a:fillRect/>
          </a:stretch>
        </p:blipFill>
        <p:spPr>
          <a:xfrm>
            <a:off x="447850" y="3842800"/>
            <a:ext cx="1300700" cy="1300700"/>
          </a:xfrm>
          <a:prstGeom prst="rect">
            <a:avLst/>
          </a:prstGeom>
          <a:noFill/>
          <a:ln>
            <a:noFill/>
          </a:ln>
        </p:spPr>
      </p:pic>
      <p:sp>
        <p:nvSpPr>
          <p:cNvPr id="1136" name="Google Shape;1136;p48"/>
          <p:cNvSpPr txBox="1"/>
          <p:nvPr/>
        </p:nvSpPr>
        <p:spPr>
          <a:xfrm>
            <a:off x="757899" y="1130956"/>
            <a:ext cx="7564570" cy="3465138"/>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dirty="0">
              <a:solidFill>
                <a:schemeClr val="dk1"/>
              </a:solidFill>
              <a:latin typeface="Epilogue"/>
              <a:ea typeface="Epilogue"/>
              <a:cs typeface="Epilogue"/>
              <a:sym typeface="Epilogue"/>
            </a:endParaRPr>
          </a:p>
        </p:txBody>
      </p:sp>
      <p:sp>
        <p:nvSpPr>
          <p:cNvPr id="1137" name="Google Shape;1137;p48"/>
          <p:cNvSpPr txBox="1">
            <a:spLocks noGrp="1"/>
          </p:cNvSpPr>
          <p:nvPr>
            <p:ph type="title"/>
          </p:nvPr>
        </p:nvSpPr>
        <p:spPr>
          <a:xfrm>
            <a:off x="715650" y="193650"/>
            <a:ext cx="77127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a:p>
            <a:pPr marL="0" lvl="0" indent="0" algn="l" rtl="0">
              <a:spcBef>
                <a:spcPts val="0"/>
              </a:spcBef>
              <a:spcAft>
                <a:spcPts val="0"/>
              </a:spcAft>
              <a:buNone/>
            </a:pPr>
            <a:endParaRPr/>
          </a:p>
        </p:txBody>
      </p:sp>
      <p:sp>
        <p:nvSpPr>
          <p:cNvPr id="1138" name="Google Shape;1138;p48"/>
          <p:cNvSpPr txBox="1">
            <a:spLocks noGrp="1"/>
          </p:cNvSpPr>
          <p:nvPr>
            <p:ph type="title" idx="4294967295"/>
          </p:nvPr>
        </p:nvSpPr>
        <p:spPr>
          <a:xfrm>
            <a:off x="-351150" y="0"/>
            <a:ext cx="1066800" cy="9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300"/>
              <a:t>02</a:t>
            </a:r>
            <a:endParaRPr sz="4300"/>
          </a:p>
        </p:txBody>
      </p:sp>
      <p:sp>
        <p:nvSpPr>
          <p:cNvPr id="1139" name="Google Shape;1139;p48"/>
          <p:cNvSpPr txBox="1">
            <a:spLocks noGrp="1"/>
          </p:cNvSpPr>
          <p:nvPr>
            <p:ph type="title"/>
          </p:nvPr>
        </p:nvSpPr>
        <p:spPr>
          <a:xfrm>
            <a:off x="1057000" y="713838"/>
            <a:ext cx="54636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i="1" dirty="0"/>
              <a:t>Objective </a:t>
            </a:r>
            <a:r>
              <a:rPr lang="en" sz="2000" i="1" dirty="0" smtClean="0"/>
              <a:t>2: Target Vs Actual Sales</a:t>
            </a:r>
            <a:endParaRPr sz="2000" i="1" dirty="0"/>
          </a:p>
        </p:txBody>
      </p:sp>
      <p:sp>
        <p:nvSpPr>
          <p:cNvPr id="1141" name="Google Shape;1141;p48"/>
          <p:cNvSpPr txBox="1"/>
          <p:nvPr/>
        </p:nvSpPr>
        <p:spPr>
          <a:xfrm>
            <a:off x="182250" y="1130956"/>
            <a:ext cx="2456100" cy="400079"/>
          </a:xfrm>
          <a:prstGeom prst="rect">
            <a:avLst/>
          </a:prstGeom>
          <a:noFill/>
          <a:ln>
            <a:noFill/>
          </a:ln>
        </p:spPr>
        <p:txBody>
          <a:bodyPr spcFirstLastPara="1" wrap="square" lIns="91425" tIns="91425" rIns="91425" bIns="91425" anchor="t" anchorCtr="0">
            <a:spAutoFit/>
          </a:bodyPr>
          <a:lstStyle/>
          <a:p>
            <a:pPr marL="228600" lvl="0" indent="-203200" algn="l" rtl="0">
              <a:spcBef>
                <a:spcPts val="0"/>
              </a:spcBef>
              <a:spcAft>
                <a:spcPts val="0"/>
              </a:spcAft>
              <a:buSzPts val="1400"/>
              <a:buChar char="●"/>
            </a:pPr>
            <a:endParaRPr dirty="0"/>
          </a:p>
        </p:txBody>
      </p:sp>
      <p:pic>
        <p:nvPicPr>
          <p:cNvPr id="2" name="Picture 1"/>
          <p:cNvPicPr>
            <a:picLocks noChangeAspect="1"/>
          </p:cNvPicPr>
          <p:nvPr/>
        </p:nvPicPr>
        <p:blipFill>
          <a:blip r:embed="rId4"/>
          <a:stretch>
            <a:fillRect/>
          </a:stretch>
        </p:blipFill>
        <p:spPr>
          <a:xfrm>
            <a:off x="884736" y="1130956"/>
            <a:ext cx="3249744" cy="1790837"/>
          </a:xfrm>
          <a:prstGeom prst="rect">
            <a:avLst/>
          </a:prstGeom>
        </p:spPr>
      </p:pic>
      <p:pic>
        <p:nvPicPr>
          <p:cNvPr id="3" name="Picture 2"/>
          <p:cNvPicPr>
            <a:picLocks noChangeAspect="1"/>
          </p:cNvPicPr>
          <p:nvPr/>
        </p:nvPicPr>
        <p:blipFill>
          <a:blip r:embed="rId5"/>
          <a:stretch>
            <a:fillRect/>
          </a:stretch>
        </p:blipFill>
        <p:spPr>
          <a:xfrm>
            <a:off x="4433581" y="1130956"/>
            <a:ext cx="3321537" cy="1702889"/>
          </a:xfrm>
          <a:prstGeom prst="rect">
            <a:avLst/>
          </a:prstGeom>
        </p:spPr>
      </p:pic>
      <p:pic>
        <p:nvPicPr>
          <p:cNvPr id="4" name="Picture 3"/>
          <p:cNvPicPr>
            <a:picLocks noChangeAspect="1"/>
          </p:cNvPicPr>
          <p:nvPr/>
        </p:nvPicPr>
        <p:blipFill>
          <a:blip r:embed="rId6"/>
          <a:stretch>
            <a:fillRect/>
          </a:stretch>
        </p:blipFill>
        <p:spPr>
          <a:xfrm>
            <a:off x="2821781" y="2984486"/>
            <a:ext cx="2957513" cy="16116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14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7"/>
        <p:cNvGrpSpPr/>
        <p:nvPr/>
      </p:nvGrpSpPr>
      <p:grpSpPr>
        <a:xfrm>
          <a:off x="0" y="0"/>
          <a:ext cx="0" cy="0"/>
          <a:chOff x="0" y="0"/>
          <a:chExt cx="0" cy="0"/>
        </a:xfrm>
      </p:grpSpPr>
      <p:pic>
        <p:nvPicPr>
          <p:cNvPr id="1148" name="Google Shape;1148;p49"/>
          <p:cNvPicPr preferRelativeResize="0"/>
          <p:nvPr/>
        </p:nvPicPr>
        <p:blipFill>
          <a:blip r:embed="rId3">
            <a:alphaModFix/>
          </a:blip>
          <a:stretch>
            <a:fillRect/>
          </a:stretch>
        </p:blipFill>
        <p:spPr>
          <a:xfrm>
            <a:off x="447850" y="3842800"/>
            <a:ext cx="1300700" cy="1300700"/>
          </a:xfrm>
          <a:prstGeom prst="rect">
            <a:avLst/>
          </a:prstGeom>
          <a:noFill/>
          <a:ln>
            <a:noFill/>
          </a:ln>
        </p:spPr>
      </p:pic>
      <p:sp>
        <p:nvSpPr>
          <p:cNvPr id="1149" name="Google Shape;1149;p49"/>
          <p:cNvSpPr txBox="1"/>
          <p:nvPr/>
        </p:nvSpPr>
        <p:spPr>
          <a:xfrm>
            <a:off x="632150" y="1493263"/>
            <a:ext cx="1910400" cy="3443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dirty="0">
              <a:solidFill>
                <a:schemeClr val="dk1"/>
              </a:solidFill>
              <a:latin typeface="Epilogue"/>
              <a:ea typeface="Epilogue"/>
              <a:cs typeface="Epilogue"/>
              <a:sym typeface="Epilogue"/>
            </a:endParaRPr>
          </a:p>
        </p:txBody>
      </p:sp>
      <p:sp>
        <p:nvSpPr>
          <p:cNvPr id="1150" name="Google Shape;1150;p49"/>
          <p:cNvSpPr txBox="1">
            <a:spLocks noGrp="1"/>
          </p:cNvSpPr>
          <p:nvPr>
            <p:ph type="title"/>
          </p:nvPr>
        </p:nvSpPr>
        <p:spPr>
          <a:xfrm>
            <a:off x="715650" y="193650"/>
            <a:ext cx="77127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a:p>
            <a:pPr marL="0" lvl="0" indent="0" algn="l" rtl="0">
              <a:spcBef>
                <a:spcPts val="0"/>
              </a:spcBef>
              <a:spcAft>
                <a:spcPts val="0"/>
              </a:spcAft>
              <a:buNone/>
            </a:pPr>
            <a:endParaRPr/>
          </a:p>
        </p:txBody>
      </p:sp>
      <p:sp>
        <p:nvSpPr>
          <p:cNvPr id="1151" name="Google Shape;1151;p49"/>
          <p:cNvSpPr txBox="1">
            <a:spLocks noGrp="1"/>
          </p:cNvSpPr>
          <p:nvPr>
            <p:ph type="title" idx="4294967295"/>
          </p:nvPr>
        </p:nvSpPr>
        <p:spPr>
          <a:xfrm>
            <a:off x="-351150" y="0"/>
            <a:ext cx="1066800" cy="9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300"/>
              <a:t>02</a:t>
            </a:r>
            <a:endParaRPr sz="4300"/>
          </a:p>
        </p:txBody>
      </p:sp>
      <p:sp>
        <p:nvSpPr>
          <p:cNvPr id="1152" name="Google Shape;1152;p49"/>
          <p:cNvSpPr txBox="1">
            <a:spLocks noGrp="1"/>
          </p:cNvSpPr>
          <p:nvPr>
            <p:ph type="title"/>
          </p:nvPr>
        </p:nvSpPr>
        <p:spPr>
          <a:xfrm>
            <a:off x="1057025" y="724338"/>
            <a:ext cx="54636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i="1" dirty="0"/>
              <a:t>Objective </a:t>
            </a:r>
            <a:r>
              <a:rPr lang="en" sz="2000" i="1" dirty="0" smtClean="0"/>
              <a:t>3: </a:t>
            </a:r>
            <a:r>
              <a:rPr lang="en" sz="2000" i="1" dirty="0"/>
              <a:t>Profit / </a:t>
            </a:r>
            <a:r>
              <a:rPr lang="en" sz="2000" i="1" dirty="0" smtClean="0"/>
              <a:t>Loss analysis</a:t>
            </a:r>
            <a:endParaRPr sz="2000" i="1" dirty="0"/>
          </a:p>
        </p:txBody>
      </p:sp>
      <p:pic>
        <p:nvPicPr>
          <p:cNvPr id="2" name="Picture 1"/>
          <p:cNvPicPr>
            <a:picLocks noChangeAspect="1"/>
          </p:cNvPicPr>
          <p:nvPr/>
        </p:nvPicPr>
        <p:blipFill>
          <a:blip r:embed="rId4"/>
          <a:stretch>
            <a:fillRect/>
          </a:stretch>
        </p:blipFill>
        <p:spPr>
          <a:xfrm>
            <a:off x="863867" y="1334328"/>
            <a:ext cx="3572402" cy="2845510"/>
          </a:xfrm>
          <a:prstGeom prst="rect">
            <a:avLst/>
          </a:prstGeom>
        </p:spPr>
      </p:pic>
      <p:pic>
        <p:nvPicPr>
          <p:cNvPr id="3" name="Picture 2"/>
          <p:cNvPicPr>
            <a:picLocks noChangeAspect="1"/>
          </p:cNvPicPr>
          <p:nvPr/>
        </p:nvPicPr>
        <p:blipFill>
          <a:blip r:embed="rId5"/>
          <a:stretch>
            <a:fillRect/>
          </a:stretch>
        </p:blipFill>
        <p:spPr>
          <a:xfrm>
            <a:off x="4807742" y="1493263"/>
            <a:ext cx="3421857" cy="28144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1"/>
        <p:cNvGrpSpPr/>
        <p:nvPr/>
      </p:nvGrpSpPr>
      <p:grpSpPr>
        <a:xfrm>
          <a:off x="0" y="0"/>
          <a:ext cx="0" cy="0"/>
          <a:chOff x="0" y="0"/>
          <a:chExt cx="0" cy="0"/>
        </a:xfrm>
      </p:grpSpPr>
      <p:pic>
        <p:nvPicPr>
          <p:cNvPr id="1162" name="Google Shape;1162;p50"/>
          <p:cNvPicPr preferRelativeResize="0"/>
          <p:nvPr/>
        </p:nvPicPr>
        <p:blipFill>
          <a:blip r:embed="rId3">
            <a:alphaModFix/>
          </a:blip>
          <a:stretch>
            <a:fillRect/>
          </a:stretch>
        </p:blipFill>
        <p:spPr>
          <a:xfrm>
            <a:off x="447850" y="3842800"/>
            <a:ext cx="1300700" cy="1300700"/>
          </a:xfrm>
          <a:prstGeom prst="rect">
            <a:avLst/>
          </a:prstGeom>
          <a:noFill/>
          <a:ln>
            <a:noFill/>
          </a:ln>
        </p:spPr>
      </p:pic>
      <p:sp>
        <p:nvSpPr>
          <p:cNvPr id="1163" name="Google Shape;1163;p50"/>
          <p:cNvSpPr txBox="1">
            <a:spLocks noGrp="1"/>
          </p:cNvSpPr>
          <p:nvPr>
            <p:ph type="title"/>
          </p:nvPr>
        </p:nvSpPr>
        <p:spPr>
          <a:xfrm>
            <a:off x="715650" y="193650"/>
            <a:ext cx="77127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64" name="Google Shape;1164;p50"/>
          <p:cNvSpPr txBox="1">
            <a:spLocks noGrp="1"/>
          </p:cNvSpPr>
          <p:nvPr>
            <p:ph type="title" idx="4294967295"/>
          </p:nvPr>
        </p:nvSpPr>
        <p:spPr>
          <a:xfrm>
            <a:off x="-351150" y="0"/>
            <a:ext cx="1066800" cy="9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300"/>
              <a:t>02</a:t>
            </a:r>
            <a:endParaRPr sz="4300"/>
          </a:p>
        </p:txBody>
      </p:sp>
      <p:sp>
        <p:nvSpPr>
          <p:cNvPr id="1165" name="Google Shape;1165;p50"/>
          <p:cNvSpPr txBox="1">
            <a:spLocks noGrp="1"/>
          </p:cNvSpPr>
          <p:nvPr>
            <p:ph type="title"/>
          </p:nvPr>
        </p:nvSpPr>
        <p:spPr>
          <a:xfrm>
            <a:off x="715650" y="772638"/>
            <a:ext cx="5794475"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i="1" dirty="0" smtClean="0"/>
              <a:t>Objective 4 </a:t>
            </a:r>
            <a:r>
              <a:rPr lang="en" sz="2000" i="1" dirty="0"/>
              <a:t>: </a:t>
            </a:r>
            <a:r>
              <a:rPr lang="en" sz="2000" i="1" dirty="0" smtClean="0"/>
              <a:t>Customer behaviour analysis</a:t>
            </a:r>
            <a:endParaRPr sz="2000" i="1" dirty="0"/>
          </a:p>
        </p:txBody>
      </p:sp>
      <p:sp>
        <p:nvSpPr>
          <p:cNvPr id="1169" name="Google Shape;1169;p50"/>
          <p:cNvSpPr txBox="1"/>
          <p:nvPr/>
        </p:nvSpPr>
        <p:spPr>
          <a:xfrm>
            <a:off x="500475" y="1243025"/>
            <a:ext cx="2256900" cy="3684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dirty="0">
                <a:solidFill>
                  <a:schemeClr val="dk1"/>
                </a:solidFill>
                <a:latin typeface="Times New Roman"/>
                <a:ea typeface="Times New Roman"/>
                <a:cs typeface="Times New Roman"/>
                <a:sym typeface="Times New Roman"/>
              </a:rPr>
              <a:t> </a:t>
            </a:r>
            <a:endParaRPr dirty="0">
              <a:solidFill>
                <a:schemeClr val="dk1"/>
              </a:solidFill>
              <a:latin typeface="Epilogue"/>
              <a:ea typeface="Epilogue"/>
              <a:cs typeface="Epilogue"/>
              <a:sym typeface="Epilogue"/>
            </a:endParaRPr>
          </a:p>
        </p:txBody>
      </p:sp>
      <p:pic>
        <p:nvPicPr>
          <p:cNvPr id="2" name="Picture 1"/>
          <p:cNvPicPr>
            <a:picLocks noChangeAspect="1"/>
          </p:cNvPicPr>
          <p:nvPr/>
        </p:nvPicPr>
        <p:blipFill>
          <a:blip r:embed="rId4"/>
          <a:stretch>
            <a:fillRect/>
          </a:stretch>
        </p:blipFill>
        <p:spPr>
          <a:xfrm>
            <a:off x="715650" y="1272316"/>
            <a:ext cx="3049740" cy="1879129"/>
          </a:xfrm>
          <a:prstGeom prst="rect">
            <a:avLst/>
          </a:prstGeom>
        </p:spPr>
      </p:pic>
      <p:pic>
        <p:nvPicPr>
          <p:cNvPr id="3" name="Picture 2"/>
          <p:cNvPicPr>
            <a:picLocks noChangeAspect="1"/>
          </p:cNvPicPr>
          <p:nvPr/>
        </p:nvPicPr>
        <p:blipFill>
          <a:blip r:embed="rId5"/>
          <a:stretch>
            <a:fillRect/>
          </a:stretch>
        </p:blipFill>
        <p:spPr>
          <a:xfrm>
            <a:off x="4307681" y="1158028"/>
            <a:ext cx="3500438" cy="1905080"/>
          </a:xfrm>
          <a:prstGeom prst="rect">
            <a:avLst/>
          </a:prstGeom>
        </p:spPr>
      </p:pic>
      <p:pic>
        <p:nvPicPr>
          <p:cNvPr id="4" name="Picture 3"/>
          <p:cNvPicPr>
            <a:picLocks noChangeAspect="1"/>
          </p:cNvPicPr>
          <p:nvPr/>
        </p:nvPicPr>
        <p:blipFill>
          <a:blip r:embed="rId6"/>
          <a:stretch>
            <a:fillRect/>
          </a:stretch>
        </p:blipFill>
        <p:spPr>
          <a:xfrm>
            <a:off x="2639328" y="3180736"/>
            <a:ext cx="3089959" cy="1670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4"/>
        <p:cNvGrpSpPr/>
        <p:nvPr/>
      </p:nvGrpSpPr>
      <p:grpSpPr>
        <a:xfrm>
          <a:off x="0" y="0"/>
          <a:ext cx="0" cy="0"/>
          <a:chOff x="0" y="0"/>
          <a:chExt cx="0" cy="0"/>
        </a:xfrm>
      </p:grpSpPr>
      <p:sp>
        <p:nvSpPr>
          <p:cNvPr id="1175" name="Google Shape;1175;p51"/>
          <p:cNvSpPr txBox="1">
            <a:spLocks noGrp="1"/>
          </p:cNvSpPr>
          <p:nvPr>
            <p:ph type="title"/>
          </p:nvPr>
        </p:nvSpPr>
        <p:spPr>
          <a:xfrm>
            <a:off x="715650" y="193650"/>
            <a:ext cx="7712700" cy="57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Results and Findings</a:t>
            </a:r>
            <a:endParaRPr dirty="0"/>
          </a:p>
        </p:txBody>
      </p:sp>
      <p:sp>
        <p:nvSpPr>
          <p:cNvPr id="1176" name="Google Shape;1176;p51"/>
          <p:cNvSpPr txBox="1">
            <a:spLocks noGrp="1"/>
          </p:cNvSpPr>
          <p:nvPr>
            <p:ph type="title" idx="4294967295"/>
          </p:nvPr>
        </p:nvSpPr>
        <p:spPr>
          <a:xfrm>
            <a:off x="-351150" y="0"/>
            <a:ext cx="1066800" cy="966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300"/>
              <a:t>03</a:t>
            </a:r>
            <a:endParaRPr sz="4300"/>
          </a:p>
        </p:txBody>
      </p:sp>
      <p:grpSp>
        <p:nvGrpSpPr>
          <p:cNvPr id="1177" name="Google Shape;1177;p51"/>
          <p:cNvGrpSpPr/>
          <p:nvPr/>
        </p:nvGrpSpPr>
        <p:grpSpPr>
          <a:xfrm>
            <a:off x="423163" y="3889027"/>
            <a:ext cx="1066769" cy="1206123"/>
            <a:chOff x="4206459" y="1191441"/>
            <a:chExt cx="712557" cy="785901"/>
          </a:xfrm>
        </p:grpSpPr>
        <p:sp>
          <p:nvSpPr>
            <p:cNvPr id="1178" name="Google Shape;1178;p51"/>
            <p:cNvSpPr/>
            <p:nvPr/>
          </p:nvSpPr>
          <p:spPr>
            <a:xfrm>
              <a:off x="4548248" y="1328649"/>
              <a:ext cx="325201" cy="322547"/>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1"/>
            <p:cNvSpPr/>
            <p:nvPr/>
          </p:nvSpPr>
          <p:spPr>
            <a:xfrm>
              <a:off x="4557499" y="1656607"/>
              <a:ext cx="306674" cy="306648"/>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1"/>
            <p:cNvSpPr/>
            <p:nvPr/>
          </p:nvSpPr>
          <p:spPr>
            <a:xfrm>
              <a:off x="4251067" y="1523035"/>
              <a:ext cx="327536" cy="325023"/>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1"/>
            <p:cNvSpPr/>
            <p:nvPr/>
          </p:nvSpPr>
          <p:spPr>
            <a:xfrm>
              <a:off x="4277366" y="1220917"/>
              <a:ext cx="292242" cy="292217"/>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51"/>
            <p:cNvGrpSpPr/>
            <p:nvPr/>
          </p:nvGrpSpPr>
          <p:grpSpPr>
            <a:xfrm>
              <a:off x="4644280" y="1290523"/>
              <a:ext cx="143716" cy="29463"/>
              <a:chOff x="4644280" y="1290523"/>
              <a:chExt cx="143716" cy="29463"/>
            </a:xfrm>
          </p:grpSpPr>
          <p:sp>
            <p:nvSpPr>
              <p:cNvPr id="1183" name="Google Shape;1183;p51"/>
              <p:cNvSpPr/>
              <p:nvPr/>
            </p:nvSpPr>
            <p:spPr>
              <a:xfrm>
                <a:off x="4736292" y="1294223"/>
                <a:ext cx="51704" cy="25762"/>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1"/>
              <p:cNvSpPr/>
              <p:nvPr/>
            </p:nvSpPr>
            <p:spPr>
              <a:xfrm>
                <a:off x="4700066" y="1290523"/>
                <a:ext cx="32206" cy="7988"/>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1"/>
              <p:cNvSpPr/>
              <p:nvPr/>
            </p:nvSpPr>
            <p:spPr>
              <a:xfrm>
                <a:off x="4644280" y="1300641"/>
                <a:ext cx="20225" cy="13283"/>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1"/>
              <p:cNvSpPr/>
              <p:nvPr/>
            </p:nvSpPr>
            <p:spPr>
              <a:xfrm>
                <a:off x="4667822" y="1291888"/>
                <a:ext cx="27779" cy="11433"/>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51"/>
            <p:cNvGrpSpPr/>
            <p:nvPr/>
          </p:nvGrpSpPr>
          <p:grpSpPr>
            <a:xfrm>
              <a:off x="4356567" y="1191441"/>
              <a:ext cx="143690" cy="29488"/>
              <a:chOff x="4356567" y="1191441"/>
              <a:chExt cx="143690" cy="29488"/>
            </a:xfrm>
          </p:grpSpPr>
          <p:sp>
            <p:nvSpPr>
              <p:cNvPr id="1188" name="Google Shape;1188;p51"/>
              <p:cNvSpPr/>
              <p:nvPr/>
            </p:nvSpPr>
            <p:spPr>
              <a:xfrm>
                <a:off x="4448554" y="1195154"/>
                <a:ext cx="51704" cy="25775"/>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1"/>
              <p:cNvSpPr/>
              <p:nvPr/>
            </p:nvSpPr>
            <p:spPr>
              <a:xfrm>
                <a:off x="4412341" y="1191441"/>
                <a:ext cx="32206" cy="8013"/>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1"/>
              <p:cNvSpPr/>
              <p:nvPr/>
            </p:nvSpPr>
            <p:spPr>
              <a:xfrm>
                <a:off x="4356567" y="1201573"/>
                <a:ext cx="20212" cy="1327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1"/>
              <p:cNvSpPr/>
              <p:nvPr/>
            </p:nvSpPr>
            <p:spPr>
              <a:xfrm>
                <a:off x="4380084" y="1192832"/>
                <a:ext cx="27779" cy="11433"/>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51"/>
            <p:cNvGrpSpPr/>
            <p:nvPr/>
          </p:nvGrpSpPr>
          <p:grpSpPr>
            <a:xfrm>
              <a:off x="4339009" y="1863727"/>
              <a:ext cx="143703" cy="29476"/>
              <a:chOff x="4339009" y="1863727"/>
              <a:chExt cx="143703" cy="29476"/>
            </a:xfrm>
          </p:grpSpPr>
          <p:sp>
            <p:nvSpPr>
              <p:cNvPr id="1193" name="Google Shape;1193;p51"/>
              <p:cNvSpPr/>
              <p:nvPr/>
            </p:nvSpPr>
            <p:spPr>
              <a:xfrm>
                <a:off x="4339009" y="1863727"/>
                <a:ext cx="51691" cy="25762"/>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1"/>
              <p:cNvSpPr/>
              <p:nvPr/>
            </p:nvSpPr>
            <p:spPr>
              <a:xfrm>
                <a:off x="4394732" y="1885202"/>
                <a:ext cx="32193" cy="8001"/>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1"/>
              <p:cNvSpPr/>
              <p:nvPr/>
            </p:nvSpPr>
            <p:spPr>
              <a:xfrm>
                <a:off x="4462488" y="1869814"/>
                <a:ext cx="20225" cy="13258"/>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1"/>
              <p:cNvSpPr/>
              <p:nvPr/>
            </p:nvSpPr>
            <p:spPr>
              <a:xfrm>
                <a:off x="4431392" y="1880392"/>
                <a:ext cx="27804" cy="11433"/>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51"/>
            <p:cNvGrpSpPr/>
            <p:nvPr/>
          </p:nvGrpSpPr>
          <p:grpSpPr>
            <a:xfrm>
              <a:off x="4206459" y="1607315"/>
              <a:ext cx="29539" cy="142899"/>
              <a:chOff x="4206459" y="1607315"/>
              <a:chExt cx="29539" cy="142899"/>
            </a:xfrm>
          </p:grpSpPr>
          <p:sp>
            <p:nvSpPr>
              <p:cNvPr id="1198" name="Google Shape;1198;p51"/>
              <p:cNvSpPr/>
              <p:nvPr/>
            </p:nvSpPr>
            <p:spPr>
              <a:xfrm>
                <a:off x="4209840" y="1607315"/>
                <a:ext cx="26158" cy="50989"/>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1"/>
              <p:cNvSpPr/>
              <p:nvPr/>
            </p:nvSpPr>
            <p:spPr>
              <a:xfrm>
                <a:off x="4206459" y="1662910"/>
                <a:ext cx="8230" cy="3178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1"/>
              <p:cNvSpPr/>
              <p:nvPr/>
            </p:nvSpPr>
            <p:spPr>
              <a:xfrm>
                <a:off x="4216194" y="1730768"/>
                <a:ext cx="14227" cy="19446"/>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1"/>
              <p:cNvSpPr/>
              <p:nvPr/>
            </p:nvSpPr>
            <p:spPr>
              <a:xfrm>
                <a:off x="4207607" y="1699506"/>
                <a:ext cx="12045" cy="27153"/>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51"/>
            <p:cNvSpPr/>
            <p:nvPr/>
          </p:nvSpPr>
          <p:spPr>
            <a:xfrm>
              <a:off x="4250519" y="1416170"/>
              <a:ext cx="26783" cy="52303"/>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1"/>
            <p:cNvSpPr/>
            <p:nvPr/>
          </p:nvSpPr>
          <p:spPr>
            <a:xfrm>
              <a:off x="4276166" y="1471370"/>
              <a:ext cx="24359" cy="2529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1"/>
            <p:cNvSpPr/>
            <p:nvPr/>
          </p:nvSpPr>
          <p:spPr>
            <a:xfrm>
              <a:off x="4330231" y="1513121"/>
              <a:ext cx="21462" cy="10986"/>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1"/>
            <p:cNvSpPr/>
            <p:nvPr/>
          </p:nvSpPr>
          <p:spPr>
            <a:xfrm>
              <a:off x="4302005" y="1497298"/>
              <a:ext cx="25469" cy="17647"/>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51"/>
            <p:cNvGrpSpPr/>
            <p:nvPr/>
          </p:nvGrpSpPr>
          <p:grpSpPr>
            <a:xfrm>
              <a:off x="4889463" y="1423737"/>
              <a:ext cx="29552" cy="142899"/>
              <a:chOff x="4889463" y="1423737"/>
              <a:chExt cx="29552" cy="142899"/>
            </a:xfrm>
          </p:grpSpPr>
          <p:sp>
            <p:nvSpPr>
              <p:cNvPr id="1207" name="Google Shape;1207;p51"/>
              <p:cNvSpPr/>
              <p:nvPr/>
            </p:nvSpPr>
            <p:spPr>
              <a:xfrm>
                <a:off x="4889463" y="1515647"/>
                <a:ext cx="26158" cy="50989"/>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1"/>
              <p:cNvSpPr/>
              <p:nvPr/>
            </p:nvSpPr>
            <p:spPr>
              <a:xfrm>
                <a:off x="4910772" y="1479256"/>
                <a:ext cx="8243" cy="3178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1"/>
              <p:cNvSpPr/>
              <p:nvPr/>
            </p:nvSpPr>
            <p:spPr>
              <a:xfrm>
                <a:off x="4895052" y="1423737"/>
                <a:ext cx="14215" cy="19446"/>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1"/>
              <p:cNvSpPr/>
              <p:nvPr/>
            </p:nvSpPr>
            <p:spPr>
              <a:xfrm>
                <a:off x="4905783" y="1447292"/>
                <a:ext cx="12071" cy="27153"/>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51"/>
            <p:cNvGrpSpPr/>
            <p:nvPr/>
          </p:nvGrpSpPr>
          <p:grpSpPr>
            <a:xfrm>
              <a:off x="4771663" y="1876896"/>
              <a:ext cx="108651" cy="100447"/>
              <a:chOff x="4771663" y="1876896"/>
              <a:chExt cx="108651" cy="100447"/>
            </a:xfrm>
          </p:grpSpPr>
          <p:sp>
            <p:nvSpPr>
              <p:cNvPr id="1212" name="Google Shape;1212;p51"/>
              <p:cNvSpPr/>
              <p:nvPr/>
            </p:nvSpPr>
            <p:spPr>
              <a:xfrm>
                <a:off x="4771663" y="1951210"/>
                <a:ext cx="53184" cy="26132"/>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1"/>
              <p:cNvSpPr/>
              <p:nvPr/>
            </p:nvSpPr>
            <p:spPr>
              <a:xfrm>
                <a:off x="4826850" y="1927897"/>
                <a:ext cx="26081" cy="23529"/>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4868600" y="1876896"/>
                <a:ext cx="11714" cy="20531"/>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1"/>
              <p:cNvSpPr/>
              <p:nvPr/>
            </p:nvSpPr>
            <p:spPr>
              <a:xfrm>
                <a:off x="4852804" y="1901038"/>
                <a:ext cx="18528" cy="24589"/>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p:cNvSpPr txBox="1"/>
          <p:nvPr/>
        </p:nvSpPr>
        <p:spPr>
          <a:xfrm>
            <a:off x="554874" y="1275633"/>
            <a:ext cx="8034252" cy="2092881"/>
          </a:xfrm>
          <a:prstGeom prst="rect">
            <a:avLst/>
          </a:prstGeom>
          <a:noFill/>
        </p:spPr>
        <p:txBody>
          <a:bodyPr wrap="square" rtlCol="0">
            <a:spAutoFit/>
          </a:bodyPr>
          <a:lstStyle/>
          <a:p>
            <a:pPr marL="285750" indent="-285750">
              <a:buFont typeface="Arial" panose="020B0604020202020204" pitchFamily="34" charset="0"/>
              <a:buChar char="•"/>
            </a:pPr>
            <a:r>
              <a:rPr lang="en-US" sz="1300" dirty="0" smtClean="0">
                <a:latin typeface="Epilogue" panose="020B0604020202020204" charset="0"/>
              </a:rPr>
              <a:t>By total sales Furniture is most underperforming category whereas Clothing is highest performing</a:t>
            </a:r>
          </a:p>
          <a:p>
            <a:pPr marL="285750" indent="-285750">
              <a:buFont typeface="Arial" panose="020B0604020202020204" pitchFamily="34" charset="0"/>
              <a:buChar char="•"/>
            </a:pPr>
            <a:r>
              <a:rPr lang="en-US" sz="1300" dirty="0" smtClean="0">
                <a:latin typeface="Epilogue" panose="020B0604020202020204" charset="0"/>
              </a:rPr>
              <a:t>Leggings, Skirt and Kurtis are most underperforming whereas Printers, Bookcases are top performing subcategories</a:t>
            </a:r>
          </a:p>
          <a:p>
            <a:pPr marL="285750" indent="-285750">
              <a:buFont typeface="Arial" panose="020B0604020202020204" pitchFamily="34" charset="0"/>
              <a:buChar char="•"/>
            </a:pPr>
            <a:r>
              <a:rPr lang="en-US" sz="1300" dirty="0" smtClean="0">
                <a:latin typeface="Epilogue" panose="020B0604020202020204" charset="0"/>
              </a:rPr>
              <a:t>The </a:t>
            </a:r>
            <a:r>
              <a:rPr lang="en-US" sz="1300" dirty="0">
                <a:latin typeface="Epilogue" panose="020B0604020202020204" charset="0"/>
              </a:rPr>
              <a:t>company is making highest revenue from Madhya Pradesh whereas lowest from Sikkim and </a:t>
            </a:r>
            <a:r>
              <a:rPr lang="en-US" sz="1300" dirty="0" smtClean="0">
                <a:latin typeface="Epilogue" panose="020B0604020202020204" charset="0"/>
              </a:rPr>
              <a:t>Goa</a:t>
            </a:r>
          </a:p>
          <a:p>
            <a:pPr marL="285750" indent="-285750">
              <a:buFont typeface="Arial" panose="020B0604020202020204" pitchFamily="34" charset="0"/>
              <a:buChar char="•"/>
            </a:pPr>
            <a:r>
              <a:rPr lang="en-US" sz="1300" dirty="0" smtClean="0">
                <a:latin typeface="Epilogue" panose="020B0604020202020204" charset="0"/>
              </a:rPr>
              <a:t>Similarly </a:t>
            </a:r>
            <a:r>
              <a:rPr lang="en-US" sz="1300" dirty="0">
                <a:latin typeface="Epilogue" panose="020B0604020202020204" charset="0"/>
              </a:rPr>
              <a:t>in cities company is making highest revenue from Indore whereas lowest from </a:t>
            </a:r>
            <a:r>
              <a:rPr lang="en-US" sz="1300" dirty="0" smtClean="0">
                <a:latin typeface="Epilogue" panose="020B0604020202020204" charset="0"/>
              </a:rPr>
              <a:t>Amritsar</a:t>
            </a:r>
          </a:p>
          <a:p>
            <a:pPr marL="285750" indent="-285750">
              <a:buFont typeface="Arial" panose="020B0604020202020204" pitchFamily="34" charset="0"/>
              <a:buChar char="•"/>
            </a:pPr>
            <a:r>
              <a:rPr lang="en-US" sz="1300" dirty="0" err="1" smtClean="0">
                <a:latin typeface="Epilogue" panose="020B0604020202020204" charset="0"/>
              </a:rPr>
              <a:t>Seema</a:t>
            </a:r>
            <a:r>
              <a:rPr lang="en-US" sz="1300" dirty="0" smtClean="0">
                <a:latin typeface="Epilogue" panose="020B0604020202020204" charset="0"/>
              </a:rPr>
              <a:t> </a:t>
            </a:r>
            <a:r>
              <a:rPr lang="en-US" sz="1300" dirty="0">
                <a:latin typeface="Epilogue" panose="020B0604020202020204" charset="0"/>
              </a:rPr>
              <a:t>is customer with highest average order value </a:t>
            </a:r>
            <a:r>
              <a:rPr lang="en-US" sz="1300" dirty="0" smtClean="0">
                <a:latin typeface="Epilogue" panose="020B0604020202020204" charset="0"/>
              </a:rPr>
              <a:t>contributing to company's </a:t>
            </a:r>
            <a:r>
              <a:rPr lang="en-US" sz="1300" dirty="0">
                <a:latin typeface="Epilogue" panose="020B0604020202020204" charset="0"/>
              </a:rPr>
              <a:t>profit whereas Shreya is most frequent buying customer</a:t>
            </a:r>
            <a:endParaRPr lang="en-IN" sz="1300" dirty="0">
              <a:latin typeface="Epilogue" panose="020B060402020202020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1E2050"/>
      </a:dk1>
      <a:lt1>
        <a:srgbClr val="EAECF1"/>
      </a:lt1>
      <a:dk2>
        <a:srgbClr val="03EDAE"/>
      </a:dk2>
      <a:lt2>
        <a:srgbClr val="3F70EA"/>
      </a:lt2>
      <a:accent1>
        <a:srgbClr val="FFFFFF"/>
      </a:accent1>
      <a:accent2>
        <a:srgbClr val="FFFFFF"/>
      </a:accent2>
      <a:accent3>
        <a:srgbClr val="FFFFFF"/>
      </a:accent3>
      <a:accent4>
        <a:srgbClr val="FFFFFF"/>
      </a:accent4>
      <a:accent5>
        <a:srgbClr val="FFFFFF"/>
      </a:accent5>
      <a:accent6>
        <a:srgbClr val="FFFFFF"/>
      </a:accent6>
      <a:hlink>
        <a:srgbClr val="1E20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450</Words>
  <Application>Microsoft Office PowerPoint</Application>
  <PresentationFormat>On-screen Show (16:9)</PresentationFormat>
  <Paragraphs>57</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Nunito Light</vt:lpstr>
      <vt:lpstr>Times New Roman</vt:lpstr>
      <vt:lpstr>Arial</vt:lpstr>
      <vt:lpstr>Bebas Neue</vt:lpstr>
      <vt:lpstr>Poppins SemiBold</vt:lpstr>
      <vt:lpstr>Raleway</vt:lpstr>
      <vt:lpstr>Poppins</vt:lpstr>
      <vt:lpstr>BenchNine</vt:lpstr>
      <vt:lpstr>Epilogue</vt:lpstr>
      <vt:lpstr>Simple Light</vt:lpstr>
      <vt:lpstr>BUSINESS DATA MANAGEMENT  CAPSTONE PROJECT </vt:lpstr>
      <vt:lpstr>Contents </vt:lpstr>
      <vt:lpstr> Executive summary</vt:lpstr>
      <vt:lpstr>Data Collection &amp; Cleaning</vt:lpstr>
      <vt:lpstr>Data Analysis</vt:lpstr>
      <vt:lpstr>Data Analysis </vt:lpstr>
      <vt:lpstr>Data Analysis </vt:lpstr>
      <vt:lpstr>Data Analysis  </vt:lpstr>
      <vt:lpstr>Results and Findings</vt:lpstr>
      <vt:lpstr>Final Recommendations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DATA MANAGEMENT  CAPSTONE PROJECT</dc:title>
  <dc:creator>lalit</dc:creator>
  <cp:lastModifiedBy>lalit</cp:lastModifiedBy>
  <cp:revision>18</cp:revision>
  <dcterms:modified xsi:type="dcterms:W3CDTF">2024-12-05T15:29:59Z</dcterms:modified>
</cp:coreProperties>
</file>