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67A47-E4E6-4AA2-8D63-D15598F7FC3F}" type="datetimeFigureOut">
              <a:rPr lang="en-US" smtClean="0"/>
              <a:pPr/>
              <a:t>7/6/2015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DC449-36E3-42CA-89E6-B9C4D14341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67A47-E4E6-4AA2-8D63-D15598F7FC3F}" type="datetimeFigureOut">
              <a:rPr lang="en-US" smtClean="0"/>
              <a:pPr/>
              <a:t>7/6/2015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DC449-36E3-42CA-89E6-B9C4D14341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67A47-E4E6-4AA2-8D63-D15598F7FC3F}" type="datetimeFigureOut">
              <a:rPr lang="en-US" smtClean="0"/>
              <a:pPr/>
              <a:t>7/6/2015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DC449-36E3-42CA-89E6-B9C4D14341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67A47-E4E6-4AA2-8D63-D15598F7FC3F}" type="datetimeFigureOut">
              <a:rPr lang="en-US" smtClean="0"/>
              <a:pPr/>
              <a:t>7/6/2015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DC449-36E3-42CA-89E6-B9C4D14341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67A47-E4E6-4AA2-8D63-D15598F7FC3F}" type="datetimeFigureOut">
              <a:rPr lang="en-US" smtClean="0"/>
              <a:pPr/>
              <a:t>7/6/2015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DC449-36E3-42CA-89E6-B9C4D14341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67A47-E4E6-4AA2-8D63-D15598F7FC3F}" type="datetimeFigureOut">
              <a:rPr lang="en-US" smtClean="0"/>
              <a:pPr/>
              <a:t>7/6/2015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DC449-36E3-42CA-89E6-B9C4D14341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67A47-E4E6-4AA2-8D63-D15598F7FC3F}" type="datetimeFigureOut">
              <a:rPr lang="en-US" smtClean="0"/>
              <a:pPr/>
              <a:t>7/6/2015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DC449-36E3-42CA-89E6-B9C4D14341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67A47-E4E6-4AA2-8D63-D15598F7FC3F}" type="datetimeFigureOut">
              <a:rPr lang="en-US" smtClean="0"/>
              <a:pPr/>
              <a:t>7/6/2015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DC449-36E3-42CA-89E6-B9C4D14341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67A47-E4E6-4AA2-8D63-D15598F7FC3F}" type="datetimeFigureOut">
              <a:rPr lang="en-US" smtClean="0"/>
              <a:pPr/>
              <a:t>7/6/2015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DC449-36E3-42CA-89E6-B9C4D14341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67A47-E4E6-4AA2-8D63-D15598F7FC3F}" type="datetimeFigureOut">
              <a:rPr lang="en-US" smtClean="0"/>
              <a:pPr/>
              <a:t>7/6/2015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DC449-36E3-42CA-89E6-B9C4D14341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67A47-E4E6-4AA2-8D63-D15598F7FC3F}" type="datetimeFigureOut">
              <a:rPr lang="en-US" smtClean="0"/>
              <a:pPr/>
              <a:t>7/6/2015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D2EDC449-36E3-42CA-89E6-B9C4D14341B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0C67A47-E4E6-4AA2-8D63-D15598F7FC3F}" type="datetimeFigureOut">
              <a:rPr lang="en-US" smtClean="0"/>
              <a:pPr/>
              <a:t>7/6/2015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2EDC449-36E3-42CA-89E6-B9C4D14341B2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Kontrak</a:t>
            </a:r>
            <a:r>
              <a:rPr lang="en-US" dirty="0" smtClean="0"/>
              <a:t> </a:t>
            </a:r>
            <a:r>
              <a:rPr lang="en-US" dirty="0" err="1" smtClean="0"/>
              <a:t>pembelajaran</a:t>
            </a:r>
            <a:r>
              <a:rPr lang="en-US" dirty="0" smtClean="0"/>
              <a:t> Math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SM3 </a:t>
            </a:r>
            <a:r>
              <a:rPr lang="en-US" dirty="0" err="1" smtClean="0"/>
              <a:t>congklak-beklen</a:t>
            </a:r>
            <a:r>
              <a:rPr lang="en-US" dirty="0" smtClean="0"/>
              <a:t> </a:t>
            </a:r>
          </a:p>
          <a:p>
            <a:r>
              <a:rPr lang="en-US" dirty="0" smtClean="0"/>
              <a:t>Semester </a:t>
            </a:r>
            <a:r>
              <a:rPr lang="en-US" dirty="0" err="1" smtClean="0"/>
              <a:t>ganjil</a:t>
            </a:r>
            <a:r>
              <a:rPr lang="en-US" dirty="0" smtClean="0"/>
              <a:t> </a:t>
            </a:r>
          </a:p>
          <a:p>
            <a:r>
              <a:rPr lang="en-US" dirty="0" smtClean="0"/>
              <a:t>2015-2016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Kesebanguna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Kongruen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1.1 </a:t>
            </a:r>
            <a:r>
              <a:rPr lang="en-US" dirty="0" err="1" smtClean="0"/>
              <a:t>Mengiden</a:t>
            </a:r>
            <a:r>
              <a:rPr lang="en-US" dirty="0" smtClean="0"/>
              <a:t> </a:t>
            </a:r>
            <a:r>
              <a:rPr lang="en-US" dirty="0" err="1" smtClean="0"/>
              <a:t>tifikasi</a:t>
            </a:r>
            <a:r>
              <a:rPr lang="en-US" dirty="0" smtClean="0"/>
              <a:t> </a:t>
            </a:r>
            <a:r>
              <a:rPr lang="en-US" dirty="0" err="1" smtClean="0"/>
              <a:t>bangun-bangun</a:t>
            </a:r>
            <a:r>
              <a:rPr lang="en-US" dirty="0" smtClean="0"/>
              <a:t> </a:t>
            </a:r>
            <a:r>
              <a:rPr lang="en-US" dirty="0" err="1" smtClean="0"/>
              <a:t>datar</a:t>
            </a:r>
            <a:r>
              <a:rPr lang="en-US" dirty="0" smtClean="0"/>
              <a:t> yang </a:t>
            </a:r>
            <a:r>
              <a:rPr lang="en-US" dirty="0" err="1" smtClean="0"/>
              <a:t>sebangun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kongruen</a:t>
            </a:r>
            <a:endParaRPr lang="en-US" dirty="0" smtClean="0"/>
          </a:p>
          <a:p>
            <a:r>
              <a:rPr lang="en-US" dirty="0" smtClean="0"/>
              <a:t> 1.2 </a:t>
            </a:r>
            <a:r>
              <a:rPr lang="en-US" dirty="0" err="1" smtClean="0"/>
              <a:t>Mengidentifikasi</a:t>
            </a:r>
            <a:r>
              <a:rPr lang="en-US" dirty="0" smtClean="0"/>
              <a:t> </a:t>
            </a:r>
            <a:r>
              <a:rPr lang="en-US" dirty="0" err="1" smtClean="0"/>
              <a:t>sifat-sifat</a:t>
            </a:r>
            <a:r>
              <a:rPr lang="en-US" dirty="0" smtClean="0"/>
              <a:t> </a:t>
            </a:r>
            <a:r>
              <a:rPr lang="en-US" dirty="0" err="1" smtClean="0"/>
              <a:t>dua</a:t>
            </a:r>
            <a:r>
              <a:rPr lang="en-US" dirty="0" smtClean="0"/>
              <a:t> </a:t>
            </a:r>
            <a:r>
              <a:rPr lang="en-US" dirty="0" err="1" smtClean="0"/>
              <a:t>segitiga</a:t>
            </a:r>
            <a:r>
              <a:rPr lang="en-US" dirty="0" smtClean="0"/>
              <a:t> </a:t>
            </a:r>
            <a:r>
              <a:rPr lang="en-US" dirty="0" err="1" smtClean="0"/>
              <a:t>sebangun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kongruen</a:t>
            </a:r>
            <a:endParaRPr lang="en-US" dirty="0" smtClean="0"/>
          </a:p>
          <a:p>
            <a:r>
              <a:rPr lang="en-US" dirty="0" smtClean="0"/>
              <a:t> 1.3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konsep</a:t>
            </a:r>
            <a:r>
              <a:rPr lang="en-US" dirty="0" smtClean="0"/>
              <a:t> </a:t>
            </a:r>
            <a:r>
              <a:rPr lang="en-US" dirty="0" err="1" smtClean="0"/>
              <a:t>kesebangunan</a:t>
            </a:r>
            <a:r>
              <a:rPr lang="en-US" dirty="0" smtClean="0"/>
              <a:t> </a:t>
            </a:r>
            <a:r>
              <a:rPr lang="en-US" dirty="0" err="1" smtClean="0"/>
              <a:t>segitiga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pemecahan</a:t>
            </a:r>
            <a:r>
              <a:rPr lang="en-US" dirty="0" smtClean="0"/>
              <a:t> </a:t>
            </a:r>
            <a:r>
              <a:rPr lang="en-US" dirty="0" err="1" smtClean="0"/>
              <a:t>masalah</a:t>
            </a: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Bangun</a:t>
            </a:r>
            <a:r>
              <a:rPr lang="en-US" dirty="0" smtClean="0"/>
              <a:t> </a:t>
            </a:r>
            <a:r>
              <a:rPr lang="en-US" dirty="0" err="1" smtClean="0"/>
              <a:t>Ruang</a:t>
            </a:r>
            <a:r>
              <a:rPr lang="en-US" dirty="0" smtClean="0"/>
              <a:t> </a:t>
            </a:r>
            <a:r>
              <a:rPr lang="en-US" dirty="0" err="1" smtClean="0"/>
              <a:t>Sisi</a:t>
            </a:r>
            <a:r>
              <a:rPr lang="en-US" dirty="0" smtClean="0"/>
              <a:t> </a:t>
            </a:r>
            <a:r>
              <a:rPr lang="en-US" dirty="0" err="1" smtClean="0"/>
              <a:t>Lengkung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Mengidentifikasi</a:t>
            </a:r>
            <a:r>
              <a:rPr lang="en-US" dirty="0" smtClean="0"/>
              <a:t> </a:t>
            </a:r>
            <a:r>
              <a:rPr lang="en-US" dirty="0" err="1" smtClean="0"/>
              <a:t>unsur-unsur</a:t>
            </a:r>
            <a:r>
              <a:rPr lang="en-US" dirty="0" smtClean="0"/>
              <a:t> </a:t>
            </a:r>
            <a:r>
              <a:rPr lang="en-US" dirty="0" err="1" smtClean="0"/>
              <a:t>tabung</a:t>
            </a:r>
            <a:r>
              <a:rPr lang="en-US" dirty="0" smtClean="0"/>
              <a:t>, </a:t>
            </a:r>
            <a:r>
              <a:rPr lang="en-US" dirty="0" err="1" smtClean="0"/>
              <a:t>kerucut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bola </a:t>
            </a:r>
          </a:p>
          <a:p>
            <a:r>
              <a:rPr lang="en-US" dirty="0" err="1" smtClean="0"/>
              <a:t>Menghitung</a:t>
            </a:r>
            <a:r>
              <a:rPr lang="en-US" dirty="0" smtClean="0"/>
              <a:t> </a:t>
            </a:r>
            <a:r>
              <a:rPr lang="en-US" dirty="0" err="1" smtClean="0"/>
              <a:t>luas</a:t>
            </a:r>
            <a:r>
              <a:rPr lang="en-US" dirty="0" smtClean="0"/>
              <a:t> </a:t>
            </a:r>
            <a:r>
              <a:rPr lang="en-US" dirty="0" err="1" smtClean="0"/>
              <a:t>selimut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volume </a:t>
            </a:r>
            <a:r>
              <a:rPr lang="en-US" dirty="0" err="1" smtClean="0"/>
              <a:t>tabung</a:t>
            </a:r>
            <a:r>
              <a:rPr lang="en-US" dirty="0" smtClean="0"/>
              <a:t>, </a:t>
            </a:r>
            <a:r>
              <a:rPr lang="en-US" dirty="0" err="1" smtClean="0"/>
              <a:t>kerucut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bola  </a:t>
            </a:r>
          </a:p>
          <a:p>
            <a:r>
              <a:rPr lang="en-US" dirty="0" err="1" smtClean="0"/>
              <a:t>Memecahkan</a:t>
            </a:r>
            <a:r>
              <a:rPr lang="en-US" dirty="0" smtClean="0"/>
              <a:t> </a:t>
            </a:r>
            <a:r>
              <a:rPr lang="en-US" dirty="0" err="1" smtClean="0"/>
              <a:t>masalah</a:t>
            </a:r>
            <a:r>
              <a:rPr lang="en-US" dirty="0" smtClean="0"/>
              <a:t> yang </a:t>
            </a:r>
            <a:r>
              <a:rPr lang="en-US" dirty="0" err="1" smtClean="0"/>
              <a:t>berkaitan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tabung</a:t>
            </a:r>
            <a:r>
              <a:rPr lang="en-US" dirty="0" smtClean="0"/>
              <a:t>, </a:t>
            </a:r>
            <a:r>
              <a:rPr lang="en-US" dirty="0" err="1" smtClean="0"/>
              <a:t>kerucut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bola 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Kegiatan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Mengaransemen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lagu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barang-barang</a:t>
            </a:r>
            <a:r>
              <a:rPr lang="en-US" dirty="0" smtClean="0"/>
              <a:t> </a:t>
            </a:r>
            <a:r>
              <a:rPr lang="en-US" dirty="0" err="1" smtClean="0"/>
              <a:t>berbentuk</a:t>
            </a:r>
            <a:r>
              <a:rPr lang="en-US" dirty="0" smtClean="0"/>
              <a:t> </a:t>
            </a:r>
            <a:r>
              <a:rPr lang="en-US" dirty="0" err="1" smtClean="0"/>
              <a:t>bangun</a:t>
            </a:r>
            <a:r>
              <a:rPr lang="en-US" dirty="0" smtClean="0"/>
              <a:t> </a:t>
            </a:r>
            <a:r>
              <a:rPr lang="en-US" dirty="0" err="1" smtClean="0"/>
              <a:t>ruang</a:t>
            </a:r>
            <a:r>
              <a:rPr lang="en-US" dirty="0" smtClean="0"/>
              <a:t> </a:t>
            </a:r>
            <a:r>
              <a:rPr lang="en-US" dirty="0" err="1" smtClean="0"/>
              <a:t>sisi</a:t>
            </a:r>
            <a:r>
              <a:rPr lang="en-US" dirty="0" smtClean="0"/>
              <a:t> </a:t>
            </a:r>
            <a:r>
              <a:rPr lang="en-US" dirty="0" err="1" smtClean="0"/>
              <a:t>lengkung</a:t>
            </a:r>
            <a:r>
              <a:rPr lang="en-US" dirty="0" smtClean="0"/>
              <a:t> ( </a:t>
            </a:r>
            <a:r>
              <a:rPr lang="en-US" dirty="0" err="1" smtClean="0"/>
              <a:t>galon</a:t>
            </a:r>
            <a:r>
              <a:rPr lang="en-US" dirty="0" smtClean="0"/>
              <a:t>, </a:t>
            </a:r>
            <a:r>
              <a:rPr lang="en-US" dirty="0" err="1" smtClean="0"/>
              <a:t>paralon</a:t>
            </a:r>
            <a:r>
              <a:rPr lang="en-US" dirty="0" smtClean="0"/>
              <a:t>, </a:t>
            </a:r>
            <a:r>
              <a:rPr lang="en-US" dirty="0" err="1" smtClean="0"/>
              <a:t>gelas</a:t>
            </a:r>
            <a:r>
              <a:rPr lang="en-US" dirty="0" smtClean="0"/>
              <a:t>, </a:t>
            </a:r>
            <a:r>
              <a:rPr lang="en-US" dirty="0" err="1" smtClean="0"/>
              <a:t>botol</a:t>
            </a:r>
            <a:r>
              <a:rPr lang="en-US" dirty="0" smtClean="0"/>
              <a:t>, </a:t>
            </a:r>
            <a:r>
              <a:rPr lang="en-US" dirty="0" err="1" smtClean="0"/>
              <a:t>kaleng</a:t>
            </a:r>
            <a:r>
              <a:rPr lang="en-US" dirty="0" smtClean="0"/>
              <a:t> )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boleh</a:t>
            </a:r>
            <a:r>
              <a:rPr lang="en-US" dirty="0" smtClean="0"/>
              <a:t> </a:t>
            </a:r>
            <a:r>
              <a:rPr lang="en-US" dirty="0" err="1" smtClean="0"/>
              <a:t>diiringi</a:t>
            </a:r>
            <a:r>
              <a:rPr lang="en-US" dirty="0" smtClean="0"/>
              <a:t> </a:t>
            </a:r>
            <a:r>
              <a:rPr lang="en-US" dirty="0" err="1" smtClean="0"/>
              <a:t>alat</a:t>
            </a:r>
            <a:r>
              <a:rPr lang="en-US" dirty="0" smtClean="0"/>
              <a:t> </a:t>
            </a:r>
            <a:r>
              <a:rPr lang="en-US" dirty="0" err="1" smtClean="0"/>
              <a:t>musik</a:t>
            </a:r>
            <a:r>
              <a:rPr lang="en-US" dirty="0" smtClean="0"/>
              <a:t> </a:t>
            </a:r>
            <a:r>
              <a:rPr lang="en-US" dirty="0" err="1" smtClean="0"/>
              <a:t>lainnya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kelas</a:t>
            </a:r>
            <a:r>
              <a:rPr lang="en-US" dirty="0" smtClean="0"/>
              <a:t> </a:t>
            </a:r>
            <a:r>
              <a:rPr lang="en-US" dirty="0" err="1" smtClean="0"/>
              <a:t>terdiri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3 </a:t>
            </a:r>
            <a:r>
              <a:rPr lang="en-US" dirty="0" err="1" smtClean="0"/>
              <a:t>kelompok</a:t>
            </a:r>
            <a:r>
              <a:rPr lang="en-US" dirty="0" smtClean="0"/>
              <a:t> </a:t>
            </a:r>
            <a:r>
              <a:rPr lang="en-US" dirty="0" err="1" smtClean="0"/>
              <a:t>masing-masing</a:t>
            </a:r>
            <a:r>
              <a:rPr lang="en-US" dirty="0" smtClean="0"/>
              <a:t> 7-8 </a:t>
            </a:r>
            <a:r>
              <a:rPr lang="en-US" dirty="0" err="1" smtClean="0"/>
              <a:t>anggota</a:t>
            </a:r>
            <a:r>
              <a:rPr lang="en-US" dirty="0" smtClean="0"/>
              <a:t>. </a:t>
            </a:r>
          </a:p>
          <a:p>
            <a:r>
              <a:rPr lang="en-US" dirty="0" err="1" smtClean="0"/>
              <a:t>Penilaian</a:t>
            </a:r>
            <a:r>
              <a:rPr lang="en-US" dirty="0" smtClean="0"/>
              <a:t> </a:t>
            </a:r>
            <a:r>
              <a:rPr lang="en-US" dirty="0" err="1" smtClean="0"/>
              <a:t>saat</a:t>
            </a:r>
            <a:r>
              <a:rPr lang="en-US" dirty="0" smtClean="0"/>
              <a:t> </a:t>
            </a:r>
            <a:r>
              <a:rPr lang="en-US" dirty="0" err="1" smtClean="0"/>
              <a:t>Tebar</a:t>
            </a:r>
            <a:r>
              <a:rPr lang="en-US" dirty="0" smtClean="0"/>
              <a:t> Salam.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Hubungan</a:t>
            </a:r>
            <a:r>
              <a:rPr lang="en-US" dirty="0" smtClean="0"/>
              <a:t> </a:t>
            </a:r>
            <a:r>
              <a:rPr lang="en-US" dirty="0" err="1" smtClean="0"/>
              <a:t>dua</a:t>
            </a:r>
            <a:r>
              <a:rPr lang="en-US" dirty="0" smtClean="0"/>
              <a:t> </a:t>
            </a:r>
            <a:r>
              <a:rPr lang="en-US" dirty="0" err="1" smtClean="0"/>
              <a:t>garis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Konsep</a:t>
            </a:r>
            <a:r>
              <a:rPr lang="en-US" dirty="0" smtClean="0"/>
              <a:t> </a:t>
            </a:r>
            <a:r>
              <a:rPr lang="en-US" dirty="0" err="1" smtClean="0"/>
              <a:t>segi</a:t>
            </a:r>
            <a:r>
              <a:rPr lang="en-US" dirty="0" smtClean="0"/>
              <a:t> </a:t>
            </a:r>
            <a:r>
              <a:rPr lang="en-US" dirty="0" err="1" smtClean="0"/>
              <a:t>empat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segi</a:t>
            </a:r>
            <a:r>
              <a:rPr lang="en-US" dirty="0" smtClean="0"/>
              <a:t> </a:t>
            </a:r>
            <a:r>
              <a:rPr lang="en-US" dirty="0" err="1" smtClean="0"/>
              <a:t>tiga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Membuat</a:t>
            </a:r>
            <a:r>
              <a:rPr lang="en-US" dirty="0" smtClean="0"/>
              <a:t> 3 </a:t>
            </a:r>
            <a:r>
              <a:rPr lang="en-US" dirty="0" err="1" smtClean="0"/>
              <a:t>kelompok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Membuat</a:t>
            </a:r>
            <a:r>
              <a:rPr lang="en-US" dirty="0" smtClean="0"/>
              <a:t> </a:t>
            </a:r>
            <a:r>
              <a:rPr lang="en-US" dirty="0" err="1" smtClean="0"/>
              <a:t>soal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jawaban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:</a:t>
            </a:r>
          </a:p>
          <a:p>
            <a:pPr lvl="1"/>
            <a:r>
              <a:rPr lang="en-US" dirty="0" smtClean="0"/>
              <a:t> </a:t>
            </a:r>
            <a:r>
              <a:rPr lang="en-US" dirty="0" err="1" smtClean="0"/>
              <a:t>Menentukan</a:t>
            </a:r>
            <a:r>
              <a:rPr lang="en-US" dirty="0" smtClean="0"/>
              <a:t> </a:t>
            </a:r>
            <a:r>
              <a:rPr lang="en-US" dirty="0" err="1" smtClean="0"/>
              <a:t>hubungan</a:t>
            </a:r>
            <a:r>
              <a:rPr lang="en-US" dirty="0" smtClean="0"/>
              <a:t> </a:t>
            </a:r>
            <a:r>
              <a:rPr lang="en-US" dirty="0" err="1" smtClean="0"/>
              <a:t>antara</a:t>
            </a:r>
            <a:r>
              <a:rPr lang="en-US" dirty="0" smtClean="0"/>
              <a:t> </a:t>
            </a:r>
            <a:r>
              <a:rPr lang="en-US" dirty="0" err="1" smtClean="0"/>
              <a:t>dua</a:t>
            </a:r>
            <a:r>
              <a:rPr lang="en-US" dirty="0" smtClean="0"/>
              <a:t> </a:t>
            </a:r>
            <a:r>
              <a:rPr lang="en-US" dirty="0" err="1" smtClean="0"/>
              <a:t>garis</a:t>
            </a:r>
            <a:r>
              <a:rPr lang="en-US" dirty="0" smtClean="0"/>
              <a:t>, </a:t>
            </a:r>
            <a:r>
              <a:rPr lang="en-US" dirty="0" err="1" smtClean="0"/>
              <a:t>serta</a:t>
            </a:r>
            <a:r>
              <a:rPr lang="en-US" dirty="0" smtClean="0"/>
              <a:t> </a:t>
            </a:r>
            <a:r>
              <a:rPr lang="en-US" dirty="0" err="1" smtClean="0"/>
              <a:t>besar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jenis</a:t>
            </a:r>
            <a:r>
              <a:rPr lang="en-US" dirty="0" smtClean="0"/>
              <a:t> </a:t>
            </a:r>
            <a:r>
              <a:rPr lang="en-US" dirty="0" err="1" smtClean="0"/>
              <a:t>sudut</a:t>
            </a:r>
            <a:r>
              <a:rPr lang="en-US" dirty="0" smtClean="0"/>
              <a:t>  </a:t>
            </a:r>
          </a:p>
          <a:p>
            <a:pPr lvl="1"/>
            <a:r>
              <a:rPr lang="en-US" dirty="0" err="1" smtClean="0"/>
              <a:t>Memahami</a:t>
            </a:r>
            <a:r>
              <a:rPr lang="en-US" dirty="0" smtClean="0"/>
              <a:t> </a:t>
            </a:r>
            <a:r>
              <a:rPr lang="en-US" dirty="0" err="1" smtClean="0"/>
              <a:t>sifat-sifat</a:t>
            </a:r>
            <a:r>
              <a:rPr lang="en-US" dirty="0" smtClean="0"/>
              <a:t> </a:t>
            </a:r>
            <a:r>
              <a:rPr lang="en-US" dirty="0" err="1" smtClean="0"/>
              <a:t>sudut</a:t>
            </a:r>
            <a:r>
              <a:rPr lang="en-US" dirty="0" smtClean="0"/>
              <a:t> yang </a:t>
            </a:r>
            <a:r>
              <a:rPr lang="en-US" dirty="0" err="1" smtClean="0"/>
              <a:t>terbentuk</a:t>
            </a:r>
            <a:r>
              <a:rPr lang="en-US" dirty="0" smtClean="0"/>
              <a:t>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dua</a:t>
            </a:r>
            <a:r>
              <a:rPr lang="en-US" dirty="0" smtClean="0"/>
              <a:t> </a:t>
            </a:r>
            <a:r>
              <a:rPr lang="en-US" dirty="0" err="1" smtClean="0"/>
              <a:t>garis</a:t>
            </a:r>
            <a:r>
              <a:rPr lang="en-US" dirty="0" smtClean="0"/>
              <a:t> </a:t>
            </a:r>
            <a:r>
              <a:rPr lang="en-US" dirty="0" err="1" smtClean="0"/>
              <a:t>berpotongan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dua</a:t>
            </a:r>
            <a:r>
              <a:rPr lang="en-US" dirty="0" smtClean="0"/>
              <a:t> </a:t>
            </a:r>
            <a:r>
              <a:rPr lang="en-US" dirty="0" err="1" smtClean="0"/>
              <a:t>garis</a:t>
            </a:r>
            <a:r>
              <a:rPr lang="en-US" dirty="0" smtClean="0"/>
              <a:t> </a:t>
            </a:r>
            <a:r>
              <a:rPr lang="en-US" dirty="0" err="1" smtClean="0"/>
              <a:t>sejajar</a:t>
            </a:r>
            <a:r>
              <a:rPr lang="en-US" dirty="0" smtClean="0"/>
              <a:t> </a:t>
            </a:r>
            <a:r>
              <a:rPr lang="en-US" dirty="0" err="1" smtClean="0"/>
              <a:t>berpotongan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garis</a:t>
            </a:r>
            <a:r>
              <a:rPr lang="en-US" dirty="0" smtClean="0"/>
              <a:t> lain </a:t>
            </a:r>
          </a:p>
          <a:p>
            <a:pPr lvl="1"/>
            <a:r>
              <a:rPr lang="en-US" dirty="0" err="1" smtClean="0"/>
              <a:t>Melukis</a:t>
            </a:r>
            <a:r>
              <a:rPr lang="en-US" dirty="0" smtClean="0"/>
              <a:t> </a:t>
            </a:r>
            <a:r>
              <a:rPr lang="en-US" dirty="0" err="1" smtClean="0"/>
              <a:t>sudut</a:t>
            </a:r>
            <a:r>
              <a:rPr lang="en-US" dirty="0" smtClean="0"/>
              <a:t>  </a:t>
            </a:r>
          </a:p>
          <a:p>
            <a:pPr lvl="1"/>
            <a:r>
              <a:rPr lang="en-US" dirty="0" err="1" smtClean="0"/>
              <a:t>Membagi</a:t>
            </a:r>
            <a:r>
              <a:rPr lang="en-US" dirty="0" smtClean="0"/>
              <a:t> </a:t>
            </a:r>
            <a:r>
              <a:rPr lang="en-US" dirty="0" err="1" smtClean="0"/>
              <a:t>sudut</a:t>
            </a: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638800"/>
          </a:xfrm>
        </p:spPr>
        <p:txBody>
          <a:bodyPr>
            <a:normAutofit fontScale="92500"/>
          </a:bodyPr>
          <a:lstStyle/>
          <a:p>
            <a:pPr lvl="1"/>
            <a:r>
              <a:rPr lang="en-US" dirty="0" err="1" smtClean="0"/>
              <a:t>Menjelaskan</a:t>
            </a:r>
            <a:r>
              <a:rPr lang="en-US" dirty="0" smtClean="0"/>
              <a:t> </a:t>
            </a:r>
            <a:r>
              <a:rPr lang="en-US" dirty="0" err="1" smtClean="0"/>
              <a:t>jenis-jenis</a:t>
            </a:r>
            <a:r>
              <a:rPr lang="en-US" dirty="0" smtClean="0"/>
              <a:t> </a:t>
            </a:r>
            <a:r>
              <a:rPr lang="en-US" dirty="0" err="1" smtClean="0"/>
              <a:t>segitiga</a:t>
            </a:r>
            <a:r>
              <a:rPr lang="en-US" dirty="0" smtClean="0"/>
              <a:t> </a:t>
            </a:r>
            <a:r>
              <a:rPr lang="en-US" dirty="0" err="1" smtClean="0"/>
              <a:t>berdasarkan</a:t>
            </a:r>
            <a:r>
              <a:rPr lang="en-US" dirty="0" smtClean="0"/>
              <a:t> </a:t>
            </a:r>
            <a:r>
              <a:rPr lang="en-US" dirty="0" err="1" smtClean="0"/>
              <a:t>sisi-sisinya</a:t>
            </a:r>
            <a:endParaRPr lang="en-US" dirty="0" smtClean="0"/>
          </a:p>
          <a:p>
            <a:pPr lvl="1"/>
            <a:r>
              <a:rPr lang="en-US" dirty="0" err="1" smtClean="0"/>
              <a:t>Menjelaskan</a:t>
            </a:r>
            <a:r>
              <a:rPr lang="en-US" dirty="0" smtClean="0"/>
              <a:t> </a:t>
            </a:r>
            <a:r>
              <a:rPr lang="en-US" dirty="0" err="1" smtClean="0"/>
              <a:t>jenis-jenis</a:t>
            </a:r>
            <a:r>
              <a:rPr lang="en-US" dirty="0" smtClean="0"/>
              <a:t> </a:t>
            </a:r>
            <a:r>
              <a:rPr lang="en-US" dirty="0" err="1" smtClean="0"/>
              <a:t>segitiga</a:t>
            </a:r>
            <a:r>
              <a:rPr lang="en-US" dirty="0" smtClean="0"/>
              <a:t> </a:t>
            </a:r>
            <a:r>
              <a:rPr lang="en-US" dirty="0" err="1" smtClean="0"/>
              <a:t>berdasarkan</a:t>
            </a:r>
            <a:r>
              <a:rPr lang="en-US" dirty="0" smtClean="0"/>
              <a:t> </a:t>
            </a:r>
            <a:r>
              <a:rPr lang="en-US" dirty="0" err="1" smtClean="0"/>
              <a:t>besar</a:t>
            </a:r>
            <a:r>
              <a:rPr lang="en-US" dirty="0" smtClean="0"/>
              <a:t> </a:t>
            </a:r>
            <a:r>
              <a:rPr lang="en-US" dirty="0" err="1" smtClean="0"/>
              <a:t>sudutnya</a:t>
            </a:r>
            <a:endParaRPr lang="en-US" dirty="0" smtClean="0"/>
          </a:p>
          <a:p>
            <a:pPr lvl="1"/>
            <a:r>
              <a:rPr lang="en-US" dirty="0" err="1" smtClean="0"/>
              <a:t>Menjelaskan</a:t>
            </a:r>
            <a:r>
              <a:rPr lang="en-US" dirty="0" smtClean="0"/>
              <a:t> </a:t>
            </a:r>
            <a:r>
              <a:rPr lang="en-US" dirty="0" err="1" smtClean="0"/>
              <a:t>pengertian</a:t>
            </a:r>
            <a:r>
              <a:rPr lang="en-US" dirty="0" smtClean="0"/>
              <a:t> </a:t>
            </a:r>
            <a:r>
              <a:rPr lang="en-US" dirty="0" err="1" smtClean="0"/>
              <a:t>jajargenjang</a:t>
            </a:r>
            <a:r>
              <a:rPr lang="en-US" dirty="0" smtClean="0"/>
              <a:t>, </a:t>
            </a:r>
            <a:r>
              <a:rPr lang="en-US" dirty="0" err="1" smtClean="0"/>
              <a:t>persegi</a:t>
            </a:r>
            <a:r>
              <a:rPr lang="en-US" dirty="0" smtClean="0"/>
              <a:t>, </a:t>
            </a:r>
            <a:r>
              <a:rPr lang="en-US" dirty="0" err="1" smtClean="0"/>
              <a:t>persegipanjang</a:t>
            </a:r>
            <a:r>
              <a:rPr lang="en-US" dirty="0" smtClean="0"/>
              <a:t>, </a:t>
            </a:r>
            <a:r>
              <a:rPr lang="en-US" dirty="0" err="1" smtClean="0"/>
              <a:t>belah</a:t>
            </a:r>
            <a:r>
              <a:rPr lang="en-US" dirty="0" smtClean="0"/>
              <a:t> </a:t>
            </a:r>
            <a:r>
              <a:rPr lang="en-US" dirty="0" err="1" smtClean="0"/>
              <a:t>ketupat</a:t>
            </a:r>
            <a:r>
              <a:rPr lang="en-US" dirty="0" smtClean="0"/>
              <a:t>, </a:t>
            </a:r>
            <a:r>
              <a:rPr lang="en-US" dirty="0" err="1" smtClean="0"/>
              <a:t>trapesium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layang-layang</a:t>
            </a:r>
            <a:r>
              <a:rPr lang="en-US" dirty="0" smtClean="0"/>
              <a:t> </a:t>
            </a:r>
            <a:r>
              <a:rPr lang="en-US" dirty="0" err="1" smtClean="0"/>
              <a:t>menurut</a:t>
            </a:r>
            <a:r>
              <a:rPr lang="en-US" dirty="0" smtClean="0"/>
              <a:t> </a:t>
            </a:r>
            <a:r>
              <a:rPr lang="en-US" dirty="0" err="1" smtClean="0"/>
              <a:t>sifatnya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Menjelaskan</a:t>
            </a:r>
            <a:r>
              <a:rPr lang="en-US" dirty="0" smtClean="0"/>
              <a:t> </a:t>
            </a:r>
            <a:r>
              <a:rPr lang="en-US" dirty="0" err="1" smtClean="0"/>
              <a:t>sifat</a:t>
            </a:r>
            <a:r>
              <a:rPr lang="en-US" dirty="0" smtClean="0"/>
              <a:t> </a:t>
            </a:r>
            <a:r>
              <a:rPr lang="en-US" dirty="0" err="1" smtClean="0"/>
              <a:t>sifat</a:t>
            </a:r>
            <a:r>
              <a:rPr lang="en-US" dirty="0" smtClean="0"/>
              <a:t> </a:t>
            </a:r>
            <a:r>
              <a:rPr lang="en-US" dirty="0" err="1" smtClean="0"/>
              <a:t>segiempat</a:t>
            </a:r>
            <a:r>
              <a:rPr lang="en-US" dirty="0" smtClean="0"/>
              <a:t> </a:t>
            </a:r>
            <a:r>
              <a:rPr lang="en-US" dirty="0" err="1" smtClean="0"/>
              <a:t>ditinjau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sisi</a:t>
            </a:r>
            <a:r>
              <a:rPr lang="en-US" dirty="0" smtClean="0"/>
              <a:t>, </a:t>
            </a:r>
            <a:r>
              <a:rPr lang="en-US" dirty="0" err="1" smtClean="0"/>
              <a:t>sudut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diagonalnya</a:t>
            </a:r>
            <a:r>
              <a:rPr lang="en-US" dirty="0" smtClean="0"/>
              <a:t>. ·   </a:t>
            </a:r>
          </a:p>
          <a:p>
            <a:pPr lvl="1"/>
            <a:r>
              <a:rPr lang="en-US" dirty="0" err="1" smtClean="0"/>
              <a:t>Menyelesaikan</a:t>
            </a:r>
            <a:r>
              <a:rPr lang="en-US" dirty="0" smtClean="0"/>
              <a:t> </a:t>
            </a:r>
            <a:r>
              <a:rPr lang="en-US" dirty="0" err="1" smtClean="0"/>
              <a:t>masalah</a:t>
            </a:r>
            <a:r>
              <a:rPr lang="en-US" dirty="0" smtClean="0"/>
              <a:t> yang </a:t>
            </a:r>
            <a:r>
              <a:rPr lang="en-US" dirty="0" err="1" smtClean="0"/>
              <a:t>berkaitan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 </a:t>
            </a:r>
            <a:r>
              <a:rPr lang="en-US" dirty="0" err="1" smtClean="0"/>
              <a:t>menghitung</a:t>
            </a:r>
            <a:r>
              <a:rPr lang="en-US" dirty="0" smtClean="0"/>
              <a:t> </a:t>
            </a:r>
            <a:r>
              <a:rPr lang="en-US" dirty="0" err="1" smtClean="0"/>
              <a:t>keliling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luas</a:t>
            </a:r>
            <a:r>
              <a:rPr lang="en-US" dirty="0" smtClean="0"/>
              <a:t> </a:t>
            </a:r>
            <a:r>
              <a:rPr lang="en-US" dirty="0" err="1" smtClean="0"/>
              <a:t>bangun</a:t>
            </a:r>
            <a:r>
              <a:rPr lang="en-US" dirty="0" smtClean="0"/>
              <a:t> </a:t>
            </a:r>
            <a:r>
              <a:rPr lang="en-US" dirty="0" err="1" smtClean="0"/>
              <a:t>segitiga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 </a:t>
            </a:r>
            <a:r>
              <a:rPr lang="en-US" dirty="0" err="1" smtClean="0"/>
              <a:t>segiempat</a:t>
            </a:r>
            <a:r>
              <a:rPr lang="en-US" dirty="0" smtClean="0"/>
              <a:t> ·  </a:t>
            </a:r>
          </a:p>
          <a:p>
            <a:pPr lvl="1"/>
            <a:r>
              <a:rPr lang="en-US" dirty="0" err="1" smtClean="0"/>
              <a:t>Melukis</a:t>
            </a:r>
            <a:r>
              <a:rPr lang="en-US" dirty="0" smtClean="0"/>
              <a:t> </a:t>
            </a:r>
            <a:r>
              <a:rPr lang="en-US" dirty="0" err="1" smtClean="0"/>
              <a:t>segitiga</a:t>
            </a:r>
            <a:r>
              <a:rPr lang="en-US" dirty="0" smtClean="0"/>
              <a:t> yang </a:t>
            </a:r>
            <a:r>
              <a:rPr lang="en-US" dirty="0" err="1" smtClean="0"/>
              <a:t>diketahui</a:t>
            </a:r>
            <a:r>
              <a:rPr lang="en-US" dirty="0" smtClean="0"/>
              <a:t> </a:t>
            </a:r>
            <a:r>
              <a:rPr lang="en-US" dirty="0" err="1" smtClean="0"/>
              <a:t>tiga</a:t>
            </a:r>
            <a:r>
              <a:rPr lang="en-US" dirty="0" smtClean="0"/>
              <a:t> </a:t>
            </a:r>
            <a:r>
              <a:rPr lang="en-US" dirty="0" err="1" smtClean="0"/>
              <a:t>sisinya</a:t>
            </a:r>
            <a:r>
              <a:rPr lang="en-US" dirty="0" smtClean="0"/>
              <a:t>, </a:t>
            </a:r>
            <a:r>
              <a:rPr lang="en-US" dirty="0" err="1" smtClean="0"/>
              <a:t>dua</a:t>
            </a:r>
            <a:r>
              <a:rPr lang="en-US" dirty="0" smtClean="0"/>
              <a:t> </a:t>
            </a:r>
            <a:r>
              <a:rPr lang="en-US" dirty="0" err="1" smtClean="0"/>
              <a:t>sisi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sudut</a:t>
            </a:r>
            <a:r>
              <a:rPr lang="en-US" dirty="0" smtClean="0"/>
              <a:t> </a:t>
            </a:r>
            <a:r>
              <a:rPr lang="en-US" dirty="0" err="1" smtClean="0"/>
              <a:t>apitnya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sisi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dua</a:t>
            </a:r>
            <a:r>
              <a:rPr lang="en-US" dirty="0" smtClean="0"/>
              <a:t> </a:t>
            </a:r>
            <a:r>
              <a:rPr lang="en-US" dirty="0" err="1" smtClean="0"/>
              <a:t>sudut</a:t>
            </a:r>
            <a:r>
              <a:rPr lang="en-US" dirty="0" smtClean="0"/>
              <a:t> ·  </a:t>
            </a:r>
          </a:p>
          <a:p>
            <a:pPr lvl="1"/>
            <a:r>
              <a:rPr lang="en-US" dirty="0" err="1" smtClean="0"/>
              <a:t>Melukis</a:t>
            </a:r>
            <a:r>
              <a:rPr lang="en-US" dirty="0" smtClean="0"/>
              <a:t> </a:t>
            </a:r>
            <a:r>
              <a:rPr lang="en-US" dirty="0" err="1" smtClean="0"/>
              <a:t>segitiga</a:t>
            </a:r>
            <a:r>
              <a:rPr lang="en-US" dirty="0" smtClean="0"/>
              <a:t> </a:t>
            </a:r>
            <a:r>
              <a:rPr lang="en-US" dirty="0" err="1" smtClean="0"/>
              <a:t>samasisi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segitiga</a:t>
            </a:r>
            <a:r>
              <a:rPr lang="en-US" dirty="0" smtClean="0"/>
              <a:t> </a:t>
            </a:r>
            <a:r>
              <a:rPr lang="en-US" dirty="0" err="1" smtClean="0"/>
              <a:t>samakaki</a:t>
            </a:r>
            <a:r>
              <a:rPr lang="en-US" dirty="0" smtClean="0"/>
              <a:t> </a:t>
            </a:r>
          </a:p>
          <a:p>
            <a:pPr lvl="1"/>
            <a:r>
              <a:rPr lang="en-US" dirty="0" err="1" smtClean="0"/>
              <a:t>Melukis</a:t>
            </a:r>
            <a:r>
              <a:rPr lang="en-US" dirty="0" smtClean="0"/>
              <a:t> </a:t>
            </a:r>
            <a:r>
              <a:rPr lang="en-US" dirty="0" err="1" smtClean="0"/>
              <a:t>garis</a:t>
            </a:r>
            <a:r>
              <a:rPr lang="en-US" dirty="0" smtClean="0"/>
              <a:t> </a:t>
            </a:r>
            <a:r>
              <a:rPr lang="en-US" dirty="0" err="1" smtClean="0"/>
              <a:t>tinggi</a:t>
            </a:r>
            <a:r>
              <a:rPr lang="en-US" dirty="0" smtClean="0"/>
              <a:t>, </a:t>
            </a:r>
            <a:r>
              <a:rPr lang="en-US" dirty="0" err="1" smtClean="0"/>
              <a:t>garis</a:t>
            </a:r>
            <a:r>
              <a:rPr lang="en-US" dirty="0" smtClean="0"/>
              <a:t> </a:t>
            </a:r>
            <a:r>
              <a:rPr lang="en-US" dirty="0" err="1" smtClean="0"/>
              <a:t>bagi</a:t>
            </a:r>
            <a:r>
              <a:rPr lang="en-US" dirty="0" smtClean="0"/>
              <a:t>, </a:t>
            </a:r>
            <a:r>
              <a:rPr lang="en-US" dirty="0" err="1" smtClean="0"/>
              <a:t>garis</a:t>
            </a:r>
            <a:r>
              <a:rPr lang="en-US" dirty="0" smtClean="0"/>
              <a:t> </a:t>
            </a:r>
            <a:r>
              <a:rPr lang="en-US" dirty="0" err="1" smtClean="0"/>
              <a:t>berat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garis</a:t>
            </a:r>
            <a:r>
              <a:rPr lang="en-US" dirty="0" smtClean="0"/>
              <a:t> </a:t>
            </a:r>
            <a:r>
              <a:rPr lang="en-US" dirty="0" err="1" smtClean="0"/>
              <a:t>sumbu</a:t>
            </a: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Tes</a:t>
            </a:r>
            <a:r>
              <a:rPr lang="en-US" dirty="0" smtClean="0"/>
              <a:t> </a:t>
            </a:r>
            <a:r>
              <a:rPr lang="en-US" dirty="0" err="1" smtClean="0"/>
              <a:t>tertulis</a:t>
            </a:r>
            <a:r>
              <a:rPr lang="en-US" dirty="0" smtClean="0"/>
              <a:t> </a:t>
            </a:r>
            <a:r>
              <a:rPr lang="en-US" dirty="0" err="1" smtClean="0"/>
              <a:t>diambil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soal</a:t>
            </a:r>
            <a:r>
              <a:rPr lang="en-US" dirty="0" smtClean="0"/>
              <a:t> yang </a:t>
            </a:r>
            <a:r>
              <a:rPr lang="en-US" dirty="0" err="1" smtClean="0"/>
              <a:t>dibuat</a:t>
            </a:r>
            <a:r>
              <a:rPr lang="en-US" dirty="0" smtClean="0"/>
              <a:t> </a:t>
            </a:r>
            <a:r>
              <a:rPr lang="en-US" dirty="0" err="1" smtClean="0"/>
              <a:t>kelompok</a:t>
            </a:r>
            <a:endParaRPr lang="en-US" dirty="0" smtClean="0"/>
          </a:p>
          <a:p>
            <a:r>
              <a:rPr lang="en-US" dirty="0" err="1" smtClean="0"/>
              <a:t>Mencari</a:t>
            </a:r>
            <a:r>
              <a:rPr lang="en-US" dirty="0" smtClean="0"/>
              <a:t> </a:t>
            </a:r>
            <a:r>
              <a:rPr lang="en-US" dirty="0" smtClean="0"/>
              <a:t>9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terbaik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masing-masing</a:t>
            </a:r>
            <a:r>
              <a:rPr lang="en-US" dirty="0" smtClean="0"/>
              <a:t> </a:t>
            </a:r>
            <a:r>
              <a:rPr lang="en-US" dirty="0" err="1" smtClean="0"/>
              <a:t>kelas</a:t>
            </a:r>
            <a:endParaRPr lang="en-US" dirty="0" smtClean="0"/>
          </a:p>
          <a:p>
            <a:r>
              <a:rPr lang="en-US" dirty="0" err="1" smtClean="0"/>
              <a:t>Dibuat</a:t>
            </a:r>
            <a:r>
              <a:rPr lang="en-US" dirty="0" smtClean="0"/>
              <a:t> </a:t>
            </a:r>
            <a:r>
              <a:rPr lang="en-US" dirty="0" smtClean="0"/>
              <a:t>3 </a:t>
            </a:r>
            <a:r>
              <a:rPr lang="en-US" dirty="0" err="1" smtClean="0"/>
              <a:t>kelompok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Cerdas</a:t>
            </a:r>
            <a:r>
              <a:rPr lang="en-US" dirty="0" smtClean="0"/>
              <a:t> </a:t>
            </a:r>
            <a:r>
              <a:rPr lang="en-US" dirty="0" err="1" smtClean="0"/>
              <a:t>cermat</a:t>
            </a:r>
            <a:r>
              <a:rPr lang="en-US" dirty="0" smtClean="0"/>
              <a:t> </a:t>
            </a:r>
            <a:r>
              <a:rPr lang="en-US" dirty="0" err="1" smtClean="0"/>
              <a:t>digabung</a:t>
            </a:r>
            <a:r>
              <a:rPr lang="en-US" dirty="0" smtClean="0"/>
              <a:t> 2 </a:t>
            </a:r>
            <a:r>
              <a:rPr lang="en-US" dirty="0" err="1" smtClean="0"/>
              <a:t>kelas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Pengumpulan</a:t>
            </a:r>
            <a:r>
              <a:rPr lang="en-US" dirty="0" smtClean="0"/>
              <a:t> </a:t>
            </a:r>
            <a:r>
              <a:rPr lang="en-US" dirty="0" err="1" smtClean="0"/>
              <a:t>soal</a:t>
            </a:r>
            <a:r>
              <a:rPr lang="en-US" dirty="0" smtClean="0"/>
              <a:t> + </a:t>
            </a:r>
            <a:r>
              <a:rPr lang="en-US" dirty="0" err="1" smtClean="0"/>
              <a:t>jawaban</a:t>
            </a:r>
            <a:r>
              <a:rPr lang="en-US" dirty="0" smtClean="0"/>
              <a:t> </a:t>
            </a:r>
            <a:r>
              <a:rPr lang="en-US" dirty="0" err="1" smtClean="0"/>
              <a:t>setelah</a:t>
            </a:r>
            <a:r>
              <a:rPr lang="en-US" dirty="0" smtClean="0"/>
              <a:t> </a:t>
            </a:r>
            <a:r>
              <a:rPr lang="en-US" dirty="0" err="1" smtClean="0"/>
              <a:t>uts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Garis</a:t>
            </a:r>
            <a:r>
              <a:rPr lang="en-US" dirty="0" smtClean="0"/>
              <a:t> </a:t>
            </a:r>
            <a:r>
              <a:rPr lang="en-US" dirty="0" err="1" smtClean="0"/>
              <a:t>Singung</a:t>
            </a:r>
            <a:r>
              <a:rPr lang="en-US" dirty="0" smtClean="0"/>
              <a:t> Persekutuan </a:t>
            </a:r>
            <a:r>
              <a:rPr lang="en-US" dirty="0" err="1" smtClean="0"/>
              <a:t>Luar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Menemukan</a:t>
            </a:r>
            <a:r>
              <a:rPr lang="en-US" dirty="0" smtClean="0"/>
              <a:t> </a:t>
            </a:r>
            <a:r>
              <a:rPr lang="en-US" dirty="0" err="1" smtClean="0"/>
              <a:t>sifat</a:t>
            </a:r>
            <a:r>
              <a:rPr lang="en-US" dirty="0" smtClean="0"/>
              <a:t> </a:t>
            </a:r>
            <a:r>
              <a:rPr lang="en-US" dirty="0" err="1" smtClean="0"/>
              <a:t>sudut</a:t>
            </a:r>
            <a:r>
              <a:rPr lang="en-US" dirty="0" smtClean="0"/>
              <a:t> yang </a:t>
            </a:r>
            <a:r>
              <a:rPr lang="en-US" dirty="0" err="1" smtClean="0"/>
              <a:t>dibentuk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garis</a:t>
            </a:r>
            <a:r>
              <a:rPr lang="en-US" dirty="0" smtClean="0"/>
              <a:t> </a:t>
            </a:r>
            <a:r>
              <a:rPr lang="en-US" dirty="0" err="1" smtClean="0"/>
              <a:t>singgung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garis</a:t>
            </a:r>
            <a:r>
              <a:rPr lang="en-US" dirty="0" smtClean="0"/>
              <a:t> yang </a:t>
            </a:r>
            <a:r>
              <a:rPr lang="en-US" dirty="0" err="1" smtClean="0"/>
              <a:t>melalui</a:t>
            </a:r>
            <a:r>
              <a:rPr lang="en-US" dirty="0" smtClean="0"/>
              <a:t> </a:t>
            </a:r>
            <a:r>
              <a:rPr lang="en-US" dirty="0" err="1" smtClean="0"/>
              <a:t>titik</a:t>
            </a:r>
            <a:r>
              <a:rPr lang="en-US" dirty="0" smtClean="0"/>
              <a:t> </a:t>
            </a:r>
            <a:r>
              <a:rPr lang="en-US" dirty="0" err="1" smtClean="0"/>
              <a:t>pusat</a:t>
            </a:r>
            <a:r>
              <a:rPr lang="en-US" dirty="0" smtClean="0"/>
              <a:t>. </a:t>
            </a:r>
          </a:p>
          <a:p>
            <a:r>
              <a:rPr lang="en-US" dirty="0" err="1" smtClean="0"/>
              <a:t>Menjelaskan</a:t>
            </a:r>
            <a:r>
              <a:rPr lang="en-US" dirty="0" smtClean="0"/>
              <a:t> </a:t>
            </a:r>
            <a:r>
              <a:rPr lang="en-US" dirty="0" err="1" smtClean="0"/>
              <a:t>garis</a:t>
            </a:r>
            <a:r>
              <a:rPr lang="en-US" dirty="0" smtClean="0"/>
              <a:t> </a:t>
            </a:r>
            <a:r>
              <a:rPr lang="en-US" dirty="0" err="1" smtClean="0"/>
              <a:t>singgung</a:t>
            </a:r>
            <a:r>
              <a:rPr lang="en-US" dirty="0" smtClean="0"/>
              <a:t> </a:t>
            </a:r>
            <a:r>
              <a:rPr lang="en-US" dirty="0" err="1" smtClean="0"/>
              <a:t>persekutuan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persekutuan</a:t>
            </a:r>
            <a:r>
              <a:rPr lang="en-US" dirty="0" smtClean="0"/>
              <a:t> </a:t>
            </a:r>
            <a:r>
              <a:rPr lang="en-US" dirty="0" err="1" smtClean="0"/>
              <a:t>luar</a:t>
            </a:r>
            <a:r>
              <a:rPr lang="en-US" dirty="0" smtClean="0"/>
              <a:t> </a:t>
            </a:r>
            <a:r>
              <a:rPr lang="en-US" dirty="0" err="1" smtClean="0"/>
              <a:t>dua</a:t>
            </a:r>
            <a:r>
              <a:rPr lang="en-US" dirty="0" smtClean="0"/>
              <a:t> </a:t>
            </a:r>
            <a:r>
              <a:rPr lang="en-US" dirty="0" err="1" smtClean="0"/>
              <a:t>lingkaran</a:t>
            </a:r>
            <a:r>
              <a:rPr lang="en-US" dirty="0" smtClean="0"/>
              <a:t>. </a:t>
            </a:r>
          </a:p>
          <a:p>
            <a:r>
              <a:rPr lang="en-US" dirty="0" err="1" smtClean="0"/>
              <a:t>Menentukan</a:t>
            </a:r>
            <a:r>
              <a:rPr lang="en-US" dirty="0" smtClean="0"/>
              <a:t>  </a:t>
            </a:r>
            <a:r>
              <a:rPr lang="en-US" dirty="0" err="1" smtClean="0"/>
              <a:t>panjang</a:t>
            </a:r>
            <a:r>
              <a:rPr lang="en-US" dirty="0" smtClean="0"/>
              <a:t> </a:t>
            </a:r>
            <a:r>
              <a:rPr lang="en-US" dirty="0" err="1" smtClean="0"/>
              <a:t>garis</a:t>
            </a:r>
            <a:r>
              <a:rPr lang="en-US" dirty="0" smtClean="0"/>
              <a:t> </a:t>
            </a:r>
            <a:r>
              <a:rPr lang="en-US" dirty="0" err="1" smtClean="0"/>
              <a:t>singgung</a:t>
            </a:r>
            <a:r>
              <a:rPr lang="en-US" dirty="0" smtClean="0"/>
              <a:t> </a:t>
            </a:r>
            <a:r>
              <a:rPr lang="en-US" dirty="0" err="1" smtClean="0"/>
              <a:t>persekutuan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persekutuan</a:t>
            </a:r>
            <a:r>
              <a:rPr lang="en-US" dirty="0" smtClean="0"/>
              <a:t> </a:t>
            </a:r>
            <a:r>
              <a:rPr lang="en-US" dirty="0" err="1" smtClean="0"/>
              <a:t>luar</a:t>
            </a: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486400"/>
          </a:xfrm>
        </p:spPr>
        <p:txBody>
          <a:bodyPr>
            <a:normAutofit fontScale="92500"/>
          </a:bodyPr>
          <a:lstStyle/>
          <a:p>
            <a:pPr algn="ctr">
              <a:buNone/>
            </a:pPr>
            <a:r>
              <a:rPr lang="en-US" sz="9600" dirty="0" err="1" smtClean="0">
                <a:latin typeface="Baskerville Old Face" pitchFamily="18" charset="0"/>
              </a:rPr>
              <a:t>Semangat</a:t>
            </a:r>
            <a:r>
              <a:rPr lang="en-US" sz="9600" dirty="0" smtClean="0">
                <a:latin typeface="Baskerville Old Face" pitchFamily="18" charset="0"/>
              </a:rPr>
              <a:t> </a:t>
            </a:r>
            <a:r>
              <a:rPr lang="en-US" sz="9600" dirty="0" err="1" smtClean="0">
                <a:latin typeface="Baskerville Old Face" pitchFamily="18" charset="0"/>
              </a:rPr>
              <a:t>Belajar</a:t>
            </a:r>
            <a:endParaRPr lang="en-US" sz="9600" dirty="0" smtClean="0">
              <a:latin typeface="Baskerville Old Face" pitchFamily="18" charset="0"/>
            </a:endParaRPr>
          </a:p>
          <a:p>
            <a:pPr algn="ctr">
              <a:buNone/>
            </a:pPr>
            <a:r>
              <a:rPr lang="en-US" sz="7200" dirty="0" err="1" smtClean="0">
                <a:latin typeface="Baskerville Old Face" pitchFamily="18" charset="0"/>
              </a:rPr>
              <a:t>c</a:t>
            </a:r>
            <a:r>
              <a:rPr lang="en-US" sz="7200" dirty="0" err="1" smtClean="0">
                <a:latin typeface="Baskerville Old Face" pitchFamily="18" charset="0"/>
              </a:rPr>
              <a:t>ingboy</a:t>
            </a:r>
            <a:r>
              <a:rPr lang="en-US" sz="7200" dirty="0" smtClean="0">
                <a:latin typeface="Baskerville Old Face" pitchFamily="18" charset="0"/>
              </a:rPr>
              <a:t> - </a:t>
            </a:r>
            <a:r>
              <a:rPr lang="en-US" sz="7200" dirty="0" err="1" smtClean="0">
                <a:latin typeface="Baskerville Old Face" pitchFamily="18" charset="0"/>
              </a:rPr>
              <a:t>congklak</a:t>
            </a:r>
            <a:r>
              <a:rPr lang="en-US" sz="9600" dirty="0" smtClean="0">
                <a:latin typeface="Baskerville Old Face" pitchFamily="18" charset="0"/>
              </a:rPr>
              <a:t> </a:t>
            </a:r>
          </a:p>
          <a:p>
            <a:pPr algn="ctr">
              <a:buNone/>
            </a:pPr>
            <a:r>
              <a:rPr lang="en-US" sz="9600" dirty="0" smtClean="0">
                <a:latin typeface="Baskerville Old Face" pitchFamily="18" charset="0"/>
              </a:rPr>
              <a:t>2015/2016</a:t>
            </a:r>
            <a:endParaRPr lang="en-US" sz="9600" dirty="0">
              <a:latin typeface="Baskerville Old Face" pitchFamily="18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148</TotalTime>
  <Words>286</Words>
  <Application>Microsoft Office PowerPoint</Application>
  <PresentationFormat>On-screen Show (4:3)</PresentationFormat>
  <Paragraphs>43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Flow</vt:lpstr>
      <vt:lpstr>Kontrak pembelajaran Math</vt:lpstr>
      <vt:lpstr>Kesebanguna dan Kongruen</vt:lpstr>
      <vt:lpstr>Bangun Ruang Sisi Lengkung</vt:lpstr>
      <vt:lpstr>Kegiatan</vt:lpstr>
      <vt:lpstr>Hubungan dua garis dan Konsep segi empat dan segi tiga </vt:lpstr>
      <vt:lpstr>Slide 6</vt:lpstr>
      <vt:lpstr>Slide 7</vt:lpstr>
      <vt:lpstr>Garis Singung Persekutuan Luar dan Dalam</vt:lpstr>
      <vt:lpstr>Slide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Kontrak pembelajaran Math</dc:title>
  <dc:creator>SAB Laptop 3</dc:creator>
  <cp:lastModifiedBy>SAB Laptop 3</cp:lastModifiedBy>
  <cp:revision>13</cp:revision>
  <dcterms:created xsi:type="dcterms:W3CDTF">2015-06-22T15:21:05Z</dcterms:created>
  <dcterms:modified xsi:type="dcterms:W3CDTF">2015-07-06T02:30:02Z</dcterms:modified>
</cp:coreProperties>
</file>