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CFD-3E5C-4ED6-AC99-C4479A06928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DBE-8B4B-4C74-A0A9-5E1D58B20B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9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CFD-3E5C-4ED6-AC99-C4479A06928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DBE-8B4B-4C74-A0A9-5E1D58B20B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3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CFD-3E5C-4ED6-AC99-C4479A06928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DBE-8B4B-4C74-A0A9-5E1D58B20B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4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CFD-3E5C-4ED6-AC99-C4479A06928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DBE-8B4B-4C74-A0A9-5E1D58B20B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7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CFD-3E5C-4ED6-AC99-C4479A06928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DBE-8B4B-4C74-A0A9-5E1D58B20B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CFD-3E5C-4ED6-AC99-C4479A06928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DBE-8B4B-4C74-A0A9-5E1D58B20B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CFD-3E5C-4ED6-AC99-C4479A06928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DBE-8B4B-4C74-A0A9-5E1D58B20B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CFD-3E5C-4ED6-AC99-C4479A06928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DBE-8B4B-4C74-A0A9-5E1D58B20B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6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CFD-3E5C-4ED6-AC99-C4479A06928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DBE-8B4B-4C74-A0A9-5E1D58B20B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6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CFD-3E5C-4ED6-AC99-C4479A06928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DBE-8B4B-4C74-A0A9-5E1D58B20B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6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CFD-3E5C-4ED6-AC99-C4479A06928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DBE-8B4B-4C74-A0A9-5E1D58B20B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4CFD-3E5C-4ED6-AC99-C4479A06928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2DBE-8B4B-4C74-A0A9-5E1D58B20B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0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08920"/>
            <a:ext cx="5619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1691680" y="548680"/>
            <a:ext cx="1584176" cy="54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2136442" y="567341"/>
            <a:ext cx="1139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WebClient</a:t>
            </a:r>
            <a:r>
              <a:rPr lang="de-DE" sz="1200" dirty="0" smtClean="0"/>
              <a:t>&gt;&gt;</a:t>
            </a:r>
            <a:endParaRPr lang="en-US" sz="1200" dirty="0"/>
          </a:p>
        </p:txBody>
      </p:sp>
      <p:sp>
        <p:nvSpPr>
          <p:cNvPr id="7" name="Rechteck 6"/>
          <p:cNvSpPr/>
          <p:nvPr/>
        </p:nvSpPr>
        <p:spPr>
          <a:xfrm>
            <a:off x="1947900" y="1268760"/>
            <a:ext cx="1056580" cy="4256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961108" y="1292278"/>
            <a:ext cx="1112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JavaClient</a:t>
            </a:r>
            <a:r>
              <a:rPr lang="de-DE" sz="1200" dirty="0" smtClean="0"/>
              <a:t>&gt;&gt;</a:t>
            </a:r>
            <a:endParaRPr lang="en-US" sz="1200" dirty="0"/>
          </a:p>
        </p:txBody>
      </p:sp>
      <p:cxnSp>
        <p:nvCxnSpPr>
          <p:cNvPr id="9" name="Gerade Verbindung mit Pfeil 8"/>
          <p:cNvCxnSpPr>
            <a:stCxn id="1026" idx="3"/>
          </p:cNvCxnSpPr>
          <p:nvPr/>
        </p:nvCxnSpPr>
        <p:spPr>
          <a:xfrm flipV="1">
            <a:off x="741487" y="1914154"/>
            <a:ext cx="950193" cy="1228154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1026" idx="3"/>
          </p:cNvCxnSpPr>
          <p:nvPr/>
        </p:nvCxnSpPr>
        <p:spPr>
          <a:xfrm flipV="1">
            <a:off x="741487" y="2528231"/>
            <a:ext cx="950193" cy="614077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26" idx="3"/>
          </p:cNvCxnSpPr>
          <p:nvPr/>
        </p:nvCxnSpPr>
        <p:spPr>
          <a:xfrm>
            <a:off x="741487" y="3142308"/>
            <a:ext cx="950193" cy="93744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026" idx="3"/>
          </p:cNvCxnSpPr>
          <p:nvPr/>
        </p:nvCxnSpPr>
        <p:spPr>
          <a:xfrm>
            <a:off x="741487" y="3142308"/>
            <a:ext cx="950193" cy="194019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832554" y="1268760"/>
            <a:ext cx="2179606" cy="1873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3832554" y="3668162"/>
            <a:ext cx="2179606" cy="1873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feld 22"/>
          <p:cNvSpPr txBox="1"/>
          <p:nvPr/>
        </p:nvSpPr>
        <p:spPr>
          <a:xfrm>
            <a:off x="4139952" y="1268760"/>
            <a:ext cx="1914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HelloWorldRestService</a:t>
            </a:r>
            <a:r>
              <a:rPr lang="de-DE" sz="1200" dirty="0" smtClean="0"/>
              <a:t>&gt;&gt;</a:t>
            </a:r>
            <a:endParaRPr lang="en-US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4131646" y="3672064"/>
            <a:ext cx="1952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HelloWorldSoapService</a:t>
            </a:r>
            <a:r>
              <a:rPr lang="de-DE" sz="1200" dirty="0" smtClean="0"/>
              <a:t>&gt;&gt;</a:t>
            </a:r>
            <a:endParaRPr lang="en-US" sz="1200" dirty="0"/>
          </a:p>
        </p:txBody>
      </p:sp>
      <p:sp>
        <p:nvSpPr>
          <p:cNvPr id="25" name="Rechteck 24"/>
          <p:cNvSpPr/>
          <p:nvPr/>
        </p:nvSpPr>
        <p:spPr>
          <a:xfrm>
            <a:off x="6866276" y="1268760"/>
            <a:ext cx="1738172" cy="4256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7082300" y="1306437"/>
            <a:ext cx="152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SmallTalkService</a:t>
            </a:r>
            <a:r>
              <a:rPr lang="de-DE" sz="1200" dirty="0" smtClean="0"/>
              <a:t>&gt;&gt;</a:t>
            </a:r>
            <a:endParaRPr lang="en-US" sz="1200" dirty="0"/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3004480" y="1882837"/>
            <a:ext cx="828074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3023846" y="2492896"/>
            <a:ext cx="828074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2987824" y="4077072"/>
            <a:ext cx="828074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2987824" y="5085184"/>
            <a:ext cx="828074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028816" y="1882837"/>
            <a:ext cx="828074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012160" y="5085184"/>
            <a:ext cx="828074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6660232" y="6021288"/>
            <a:ext cx="1584176" cy="646331"/>
            <a:chOff x="6660232" y="6021288"/>
            <a:chExt cx="1584176" cy="646331"/>
          </a:xfrm>
        </p:grpSpPr>
        <p:cxnSp>
          <p:nvCxnSpPr>
            <p:cNvPr id="36" name="Gerade Verbindung mit Pfeil 35"/>
            <p:cNvCxnSpPr/>
            <p:nvPr/>
          </p:nvCxnSpPr>
          <p:spPr>
            <a:xfrm>
              <a:off x="7470331" y="6165304"/>
              <a:ext cx="774077" cy="0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>
              <a:off x="7488342" y="6354585"/>
              <a:ext cx="756066" cy="0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>
              <a:off x="7470331" y="6525344"/>
              <a:ext cx="774077" cy="0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/>
            <p:cNvSpPr txBox="1"/>
            <p:nvPr/>
          </p:nvSpPr>
          <p:spPr>
            <a:xfrm>
              <a:off x="6660232" y="6021288"/>
              <a:ext cx="8129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GUI-Event</a:t>
              </a:r>
            </a:p>
            <a:p>
              <a:r>
                <a:rPr lang="de-DE" sz="1200" dirty="0" smtClean="0"/>
                <a:t>Soap-Call</a:t>
              </a:r>
            </a:p>
            <a:p>
              <a:r>
                <a:rPr lang="de-DE" sz="1200" dirty="0" smtClean="0"/>
                <a:t>Rest-Call</a:t>
              </a:r>
              <a:endParaRPr lang="en-US" sz="1200" dirty="0"/>
            </a:p>
          </p:txBody>
        </p:sp>
      </p:grpSp>
      <p:sp>
        <p:nvSpPr>
          <p:cNvPr id="43" name="Textfeld 42"/>
          <p:cNvSpPr txBox="1"/>
          <p:nvPr/>
        </p:nvSpPr>
        <p:spPr>
          <a:xfrm>
            <a:off x="242499" y="2009745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startSmallTalkViaRest</a:t>
            </a:r>
            <a:endParaRPr lang="en-US" sz="1000" dirty="0"/>
          </a:p>
        </p:txBody>
      </p:sp>
      <p:sp>
        <p:nvSpPr>
          <p:cNvPr id="45" name="Textfeld 44"/>
          <p:cNvSpPr txBox="1"/>
          <p:nvPr/>
        </p:nvSpPr>
        <p:spPr>
          <a:xfrm>
            <a:off x="1041507" y="2822739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sayHelloViaRest</a:t>
            </a:r>
            <a:endParaRPr lang="en-US" sz="1000" dirty="0"/>
          </a:p>
        </p:txBody>
      </p:sp>
      <p:sp>
        <p:nvSpPr>
          <p:cNvPr id="46" name="Textfeld 45"/>
          <p:cNvSpPr txBox="1"/>
          <p:nvPr/>
        </p:nvSpPr>
        <p:spPr>
          <a:xfrm>
            <a:off x="251520" y="4581128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startSmallTalkViaSoap</a:t>
            </a:r>
            <a:endParaRPr lang="en-US" sz="1000" dirty="0"/>
          </a:p>
        </p:txBody>
      </p:sp>
      <p:sp>
        <p:nvSpPr>
          <p:cNvPr id="47" name="Textfeld 46"/>
          <p:cNvSpPr txBox="1"/>
          <p:nvPr/>
        </p:nvSpPr>
        <p:spPr>
          <a:xfrm>
            <a:off x="1156669" y="3429000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sayHelloViaSoap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9262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267744" y="188640"/>
            <a:ext cx="5184576" cy="2953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2267744" y="3356992"/>
            <a:ext cx="5184576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5580112" y="199673"/>
            <a:ext cx="1914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HelloWorldServiceRest</a:t>
            </a:r>
            <a:r>
              <a:rPr lang="de-DE" sz="1200" dirty="0" smtClean="0"/>
              <a:t>&gt;&gt;</a:t>
            </a:r>
            <a:endParaRPr lang="en-US" sz="1200" dirty="0"/>
          </a:p>
        </p:txBody>
      </p:sp>
      <p:sp>
        <p:nvSpPr>
          <p:cNvPr id="7" name="Textfeld 6"/>
          <p:cNvSpPr txBox="1"/>
          <p:nvPr/>
        </p:nvSpPr>
        <p:spPr>
          <a:xfrm>
            <a:off x="5571806" y="3356992"/>
            <a:ext cx="1952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HelloWorldServiceSoap</a:t>
            </a:r>
            <a:r>
              <a:rPr lang="de-DE" sz="1200" dirty="0" smtClean="0"/>
              <a:t>&gt;&gt;</a:t>
            </a:r>
            <a:endParaRPr lang="en-US" sz="1200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420304" y="1556792"/>
            <a:ext cx="828074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1439670" y="1844824"/>
            <a:ext cx="828074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1420304" y="4826660"/>
            <a:ext cx="828074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1420304" y="5186700"/>
            <a:ext cx="828074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6507832" y="1476182"/>
            <a:ext cx="1160512" cy="860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398948" y="1294834"/>
            <a:ext cx="1108883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/>
          <p:cNvSpPr txBox="1"/>
          <p:nvPr/>
        </p:nvSpPr>
        <p:spPr>
          <a:xfrm>
            <a:off x="5801199" y="1258340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Impl</a:t>
            </a:r>
            <a:r>
              <a:rPr lang="de-DE" sz="1200" dirty="0" smtClean="0"/>
              <a:t>&gt;&gt;</a:t>
            </a:r>
            <a:endParaRPr lang="en-US" sz="1200" dirty="0"/>
          </a:p>
        </p:txBody>
      </p:sp>
      <p:sp>
        <p:nvSpPr>
          <p:cNvPr id="19" name="Rechteck 18"/>
          <p:cNvSpPr/>
          <p:nvPr/>
        </p:nvSpPr>
        <p:spPr>
          <a:xfrm>
            <a:off x="3094692" y="368452"/>
            <a:ext cx="1108883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3559598" y="33265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Api</a:t>
            </a:r>
            <a:r>
              <a:rPr lang="de-DE" sz="1200" dirty="0" smtClean="0"/>
              <a:t>&gt;&gt;</a:t>
            </a:r>
            <a:endParaRPr lang="en-US" sz="1200" dirty="0"/>
          </a:p>
        </p:txBody>
      </p:sp>
      <p:sp>
        <p:nvSpPr>
          <p:cNvPr id="21" name="Rechteck 20"/>
          <p:cNvSpPr/>
          <p:nvPr/>
        </p:nvSpPr>
        <p:spPr>
          <a:xfrm>
            <a:off x="3125454" y="3523089"/>
            <a:ext cx="1108883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3590360" y="348729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Api</a:t>
            </a:r>
            <a:r>
              <a:rPr lang="de-DE" sz="1200" dirty="0" smtClean="0"/>
              <a:t>&gt;&gt;</a:t>
            </a:r>
            <a:endParaRPr lang="en-US" sz="1200" dirty="0"/>
          </a:p>
        </p:txBody>
      </p:sp>
      <p:sp>
        <p:nvSpPr>
          <p:cNvPr id="23" name="Rechteck 22"/>
          <p:cNvSpPr/>
          <p:nvPr/>
        </p:nvSpPr>
        <p:spPr>
          <a:xfrm>
            <a:off x="3131839" y="6021288"/>
            <a:ext cx="1108883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3313539" y="5969457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ApiUtils</a:t>
            </a:r>
            <a:r>
              <a:rPr lang="de-DE" sz="1200" dirty="0" smtClean="0"/>
              <a:t>&gt;&gt;</a:t>
            </a:r>
            <a:endParaRPr lang="en-US" sz="1200" dirty="0"/>
          </a:p>
        </p:txBody>
      </p:sp>
      <p:sp>
        <p:nvSpPr>
          <p:cNvPr id="25" name="Rechteck 24"/>
          <p:cNvSpPr/>
          <p:nvPr/>
        </p:nvSpPr>
        <p:spPr>
          <a:xfrm>
            <a:off x="3094692" y="2492896"/>
            <a:ext cx="1108883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3267248" y="2459353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ApiUtils</a:t>
            </a:r>
            <a:r>
              <a:rPr lang="de-DE" sz="1200" dirty="0" smtClean="0"/>
              <a:t>&gt;&gt;</a:t>
            </a:r>
            <a:endParaRPr lang="en-US" sz="1200" dirty="0"/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6507832" y="5157192"/>
            <a:ext cx="1160512" cy="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5398948" y="4733528"/>
            <a:ext cx="1108883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29"/>
          <p:cNvSpPr txBox="1"/>
          <p:nvPr/>
        </p:nvSpPr>
        <p:spPr>
          <a:xfrm>
            <a:off x="5801199" y="4691328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Impl</a:t>
            </a:r>
            <a:r>
              <a:rPr lang="de-DE" sz="1200" dirty="0" smtClean="0"/>
              <a:t>&gt;&gt;</a:t>
            </a:r>
            <a:endParaRPr lang="en-US" sz="1200" dirty="0"/>
          </a:p>
        </p:txBody>
      </p:sp>
      <p:cxnSp>
        <p:nvCxnSpPr>
          <p:cNvPr id="32" name="Gerade Verbindung mit Pfeil 31"/>
          <p:cNvCxnSpPr>
            <a:stCxn id="25" idx="0"/>
            <a:endCxn id="19" idx="2"/>
          </p:cNvCxnSpPr>
          <p:nvPr/>
        </p:nvCxnSpPr>
        <p:spPr>
          <a:xfrm flipV="1">
            <a:off x="3649134" y="872508"/>
            <a:ext cx="0" cy="162038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3" idx="0"/>
            <a:endCxn id="21" idx="2"/>
          </p:cNvCxnSpPr>
          <p:nvPr/>
        </p:nvCxnSpPr>
        <p:spPr>
          <a:xfrm flipH="1" flipV="1">
            <a:off x="3679896" y="4027145"/>
            <a:ext cx="6385" cy="19941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4" idx="0"/>
            <a:endCxn id="19" idx="3"/>
          </p:cNvCxnSpPr>
          <p:nvPr/>
        </p:nvCxnSpPr>
        <p:spPr>
          <a:xfrm flipH="1" flipV="1">
            <a:off x="4203575" y="620480"/>
            <a:ext cx="1749815" cy="67435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14" idx="2"/>
            <a:endCxn id="25" idx="3"/>
          </p:cNvCxnSpPr>
          <p:nvPr/>
        </p:nvCxnSpPr>
        <p:spPr>
          <a:xfrm flipH="1">
            <a:off x="4203575" y="1798890"/>
            <a:ext cx="1749815" cy="9460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29" idx="0"/>
            <a:endCxn id="21" idx="3"/>
          </p:cNvCxnSpPr>
          <p:nvPr/>
        </p:nvCxnSpPr>
        <p:spPr>
          <a:xfrm flipH="1" flipV="1">
            <a:off x="4234337" y="3775117"/>
            <a:ext cx="1719053" cy="9584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9" idx="2"/>
            <a:endCxn id="23" idx="3"/>
          </p:cNvCxnSpPr>
          <p:nvPr/>
        </p:nvCxnSpPr>
        <p:spPr>
          <a:xfrm flipH="1">
            <a:off x="4240722" y="5237584"/>
            <a:ext cx="1712668" cy="103573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34505" y="1450187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startSmallTalkViaRest</a:t>
            </a:r>
            <a:endParaRPr lang="en-US" sz="1000" dirty="0"/>
          </a:p>
        </p:txBody>
      </p:sp>
      <p:sp>
        <p:nvSpPr>
          <p:cNvPr id="51" name="Textfeld 50"/>
          <p:cNvSpPr txBox="1"/>
          <p:nvPr/>
        </p:nvSpPr>
        <p:spPr>
          <a:xfrm>
            <a:off x="393435" y="1721713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sayHelloViaRest</a:t>
            </a:r>
            <a:endParaRPr lang="en-US" sz="1000" dirty="0"/>
          </a:p>
        </p:txBody>
      </p:sp>
      <p:sp>
        <p:nvSpPr>
          <p:cNvPr id="52" name="Textfeld 51"/>
          <p:cNvSpPr txBox="1"/>
          <p:nvPr/>
        </p:nvSpPr>
        <p:spPr>
          <a:xfrm>
            <a:off x="141636" y="5054987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startSmallTalkViaSoap</a:t>
            </a:r>
            <a:endParaRPr lang="en-US" sz="1000" dirty="0"/>
          </a:p>
        </p:txBody>
      </p:sp>
      <p:sp>
        <p:nvSpPr>
          <p:cNvPr id="53" name="Textfeld 52"/>
          <p:cNvSpPr txBox="1"/>
          <p:nvPr/>
        </p:nvSpPr>
        <p:spPr>
          <a:xfrm>
            <a:off x="446058" y="4710541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sayHelloViaSoap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5354761" y="6021288"/>
            <a:ext cx="1780984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/>
          <p:cNvSpPr txBox="1"/>
          <p:nvPr/>
        </p:nvSpPr>
        <p:spPr>
          <a:xfrm>
            <a:off x="5536461" y="5969457"/>
            <a:ext cx="1599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SmallTalkProvider</a:t>
            </a:r>
            <a:r>
              <a:rPr lang="de-DE" sz="1200" dirty="0" smtClean="0"/>
              <a:t>&gt;&gt;</a:t>
            </a:r>
            <a:endParaRPr lang="en-US" sz="1200" dirty="0"/>
          </a:p>
        </p:txBody>
      </p:sp>
      <p:cxnSp>
        <p:nvCxnSpPr>
          <p:cNvPr id="46" name="Gerade Verbindung mit Pfeil 45"/>
          <p:cNvCxnSpPr>
            <a:stCxn id="29" idx="2"/>
          </p:cNvCxnSpPr>
          <p:nvPr/>
        </p:nvCxnSpPr>
        <p:spPr>
          <a:xfrm flipH="1">
            <a:off x="5953389" y="5237584"/>
            <a:ext cx="1" cy="73187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5364088" y="2492896"/>
            <a:ext cx="1780984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feld 48"/>
          <p:cNvSpPr txBox="1"/>
          <p:nvPr/>
        </p:nvSpPr>
        <p:spPr>
          <a:xfrm>
            <a:off x="5573220" y="2467353"/>
            <a:ext cx="1599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SmallTalkProvider</a:t>
            </a:r>
            <a:r>
              <a:rPr lang="de-DE" sz="1200" dirty="0" smtClean="0"/>
              <a:t>&gt;&gt;</a:t>
            </a:r>
            <a:endParaRPr lang="en-US" sz="1200" dirty="0"/>
          </a:p>
        </p:txBody>
      </p:sp>
      <p:cxnSp>
        <p:nvCxnSpPr>
          <p:cNvPr id="54" name="Gerade Verbindung mit Pfeil 53"/>
          <p:cNvCxnSpPr/>
          <p:nvPr/>
        </p:nvCxnSpPr>
        <p:spPr>
          <a:xfrm flipH="1">
            <a:off x="5962716" y="1781200"/>
            <a:ext cx="1" cy="73187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7631768" y="5006649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getSmallTalkComment</a:t>
            </a:r>
            <a:endParaRPr lang="en-US" sz="1000" dirty="0"/>
          </a:p>
        </p:txBody>
      </p:sp>
      <p:sp>
        <p:nvSpPr>
          <p:cNvPr id="56" name="Textfeld 55"/>
          <p:cNvSpPr txBox="1"/>
          <p:nvPr/>
        </p:nvSpPr>
        <p:spPr>
          <a:xfrm>
            <a:off x="7623768" y="1340768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getSmallTalkComment</a:t>
            </a:r>
            <a:endParaRPr lang="en-US" sz="1000" dirty="0"/>
          </a:p>
        </p:txBody>
      </p:sp>
      <p:sp>
        <p:nvSpPr>
          <p:cNvPr id="57" name="Textfeld 56"/>
          <p:cNvSpPr txBox="1"/>
          <p:nvPr/>
        </p:nvSpPr>
        <p:spPr>
          <a:xfrm>
            <a:off x="5893772" y="2025686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getSmallTalkComment</a:t>
            </a:r>
            <a:endParaRPr lang="en-US" sz="1000" dirty="0"/>
          </a:p>
        </p:txBody>
      </p:sp>
      <p:sp>
        <p:nvSpPr>
          <p:cNvPr id="58" name="Textfeld 57"/>
          <p:cNvSpPr txBox="1"/>
          <p:nvPr/>
        </p:nvSpPr>
        <p:spPr>
          <a:xfrm>
            <a:off x="5893772" y="5509229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getSmallTalkComment</a:t>
            </a:r>
            <a:endParaRPr lang="en-US" sz="1000" dirty="0"/>
          </a:p>
        </p:txBody>
      </p:sp>
      <p:grpSp>
        <p:nvGrpSpPr>
          <p:cNvPr id="59" name="Gruppieren 58"/>
          <p:cNvGrpSpPr/>
          <p:nvPr/>
        </p:nvGrpSpPr>
        <p:grpSpPr>
          <a:xfrm>
            <a:off x="211195" y="6047332"/>
            <a:ext cx="1584176" cy="646331"/>
            <a:chOff x="6660232" y="6021288"/>
            <a:chExt cx="1584176" cy="646331"/>
          </a:xfrm>
        </p:grpSpPr>
        <p:cxnSp>
          <p:nvCxnSpPr>
            <p:cNvPr id="60" name="Gerade Verbindung mit Pfeil 59"/>
            <p:cNvCxnSpPr/>
            <p:nvPr/>
          </p:nvCxnSpPr>
          <p:spPr>
            <a:xfrm>
              <a:off x="7823243" y="6543876"/>
              <a:ext cx="421165" cy="0"/>
            </a:xfrm>
            <a:prstGeom prst="straightConnector1">
              <a:avLst/>
            </a:prstGeom>
            <a:ln w="127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>
              <a:stCxn id="63" idx="3"/>
            </p:cNvCxnSpPr>
            <p:nvPr/>
          </p:nvCxnSpPr>
          <p:spPr>
            <a:xfrm>
              <a:off x="7823243" y="6344454"/>
              <a:ext cx="421165" cy="10131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/>
          </p:nvSpPr>
          <p:spPr>
            <a:xfrm>
              <a:off x="6660232" y="6021288"/>
              <a:ext cx="11630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err="1" smtClean="0"/>
                <a:t>Dependency</a:t>
              </a:r>
              <a:endParaRPr lang="de-DE" sz="1200" b="1" dirty="0" smtClean="0"/>
            </a:p>
            <a:p>
              <a:r>
                <a:rPr lang="de-DE" sz="1200" dirty="0" smtClean="0"/>
                <a:t>at </a:t>
              </a:r>
              <a:r>
                <a:rPr lang="de-DE" sz="1200" dirty="0" err="1" smtClean="0"/>
                <a:t>runtime</a:t>
              </a:r>
              <a:endParaRPr lang="de-DE" sz="1200" dirty="0" smtClean="0"/>
            </a:p>
            <a:p>
              <a:r>
                <a:rPr lang="de-DE" sz="1200" dirty="0" smtClean="0"/>
                <a:t>at </a:t>
              </a:r>
              <a:r>
                <a:rPr lang="de-DE" sz="1200" dirty="0" err="1" smtClean="0"/>
                <a:t>compile</a:t>
              </a:r>
              <a:r>
                <a:rPr lang="de-DE" sz="1200" dirty="0" smtClean="0"/>
                <a:t> time</a:t>
              </a:r>
              <a:endParaRPr lang="de-DE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9868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Bildschirmpräsentation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Santander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OBERRATH REIK</dc:creator>
  <cp:lastModifiedBy>OBERRATH REIK</cp:lastModifiedBy>
  <cp:revision>7</cp:revision>
  <dcterms:created xsi:type="dcterms:W3CDTF">2017-03-30T13:09:04Z</dcterms:created>
  <dcterms:modified xsi:type="dcterms:W3CDTF">2017-03-31T07:16:07Z</dcterms:modified>
</cp:coreProperties>
</file>