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7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5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D3B6-6713-40B9-968E-0884DA0AB92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2062-D862-42FA-BC18-139E8D6D36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95536" y="3324293"/>
            <a:ext cx="1728192" cy="900546"/>
            <a:chOff x="809328" y="697304"/>
            <a:chExt cx="1728192" cy="900546"/>
          </a:xfrm>
        </p:grpSpPr>
        <p:sp>
          <p:nvSpPr>
            <p:cNvPr id="4" name="Rechteck 3"/>
            <p:cNvSpPr/>
            <p:nvPr/>
          </p:nvSpPr>
          <p:spPr>
            <a:xfrm>
              <a:off x="809328" y="697304"/>
              <a:ext cx="1728192" cy="900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Cook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809328" y="1074630"/>
              <a:ext cx="1728192" cy="52322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de-DE" sz="1400" dirty="0">
                  <a:solidFill>
                    <a:prstClr val="black"/>
                  </a:solidFill>
                </a:rPr>
                <a:t>Name</a:t>
              </a:r>
            </a:p>
            <a:p>
              <a:pPr lvl="0"/>
              <a:r>
                <a:rPr lang="de-DE" sz="1400" dirty="0">
                  <a:solidFill>
                    <a:prstClr val="black"/>
                  </a:solidFill>
                </a:rPr>
                <a:t>Experience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2411760" y="3324293"/>
            <a:ext cx="1728192" cy="900546"/>
            <a:chOff x="809328" y="697304"/>
            <a:chExt cx="1728192" cy="900546"/>
          </a:xfrm>
        </p:grpSpPr>
        <p:sp>
          <p:nvSpPr>
            <p:cNvPr id="9" name="Rechteck 8"/>
            <p:cNvSpPr/>
            <p:nvPr/>
          </p:nvSpPr>
          <p:spPr>
            <a:xfrm>
              <a:off x="809328" y="697304"/>
              <a:ext cx="1728192" cy="900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err="1" smtClean="0">
                  <a:solidFill>
                    <a:schemeClr val="tx1"/>
                  </a:solidFill>
                </a:rPr>
                <a:t>Kitchen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809328" y="1074630"/>
              <a:ext cx="1728192" cy="52322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de-DE" sz="1400" dirty="0" smtClean="0">
                  <a:solidFill>
                    <a:prstClr val="black"/>
                  </a:solidFill>
                </a:rPr>
                <a:t>Equipment</a:t>
              </a:r>
            </a:p>
            <a:p>
              <a:pPr lvl="0"/>
              <a:endParaRPr lang="de-DE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427984" y="3324293"/>
            <a:ext cx="1728192" cy="900546"/>
            <a:chOff x="809328" y="697304"/>
            <a:chExt cx="1728192" cy="900546"/>
          </a:xfrm>
        </p:grpSpPr>
        <p:sp>
          <p:nvSpPr>
            <p:cNvPr id="12" name="Rechteck 11"/>
            <p:cNvSpPr/>
            <p:nvPr/>
          </p:nvSpPr>
          <p:spPr>
            <a:xfrm>
              <a:off x="809328" y="697304"/>
              <a:ext cx="1728192" cy="900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Lunch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809328" y="1074630"/>
              <a:ext cx="1728192" cy="52322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de-DE" sz="1400" dirty="0" smtClean="0">
                  <a:solidFill>
                    <a:prstClr val="black"/>
                  </a:solidFill>
                </a:rPr>
                <a:t>Quality</a:t>
              </a:r>
            </a:p>
            <a:p>
              <a:pPr lvl="0"/>
              <a:endParaRPr lang="de-DE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87524" y="1343627"/>
            <a:ext cx="1944216" cy="900546"/>
            <a:chOff x="809328" y="697304"/>
            <a:chExt cx="1728192" cy="900546"/>
          </a:xfrm>
        </p:grpSpPr>
        <p:sp>
          <p:nvSpPr>
            <p:cNvPr id="18" name="Rechteck 17"/>
            <p:cNvSpPr/>
            <p:nvPr/>
          </p:nvSpPr>
          <p:spPr>
            <a:xfrm>
              <a:off x="809328" y="697304"/>
              <a:ext cx="1728192" cy="900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err="1" smtClean="0">
                  <a:solidFill>
                    <a:schemeClr val="tx1"/>
                  </a:solidFill>
                </a:rPr>
                <a:t>LunchService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809328" y="1074630"/>
              <a:ext cx="1728192" cy="52322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de-DE" sz="1400" dirty="0" smtClean="0">
                  <a:solidFill>
                    <a:prstClr val="black"/>
                  </a:solidFill>
                </a:rPr>
                <a:t>Lunch </a:t>
              </a:r>
              <a:r>
                <a:rPr lang="de-DE" sz="1400" dirty="0" err="1" smtClean="0">
                  <a:solidFill>
                    <a:prstClr val="black"/>
                  </a:solidFill>
                </a:rPr>
                <a:t>produceLunch</a:t>
              </a:r>
              <a:r>
                <a:rPr lang="de-DE" sz="1400" dirty="0" smtClean="0">
                  <a:solidFill>
                    <a:prstClr val="black"/>
                  </a:solidFill>
                </a:rPr>
                <a:t>()</a:t>
              </a:r>
            </a:p>
            <a:p>
              <a:pPr lvl="0"/>
              <a:endParaRPr lang="de-DE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2411760" y="1340768"/>
            <a:ext cx="1944216" cy="1459905"/>
            <a:chOff x="395536" y="2420888"/>
            <a:chExt cx="1944216" cy="1459905"/>
          </a:xfrm>
        </p:grpSpPr>
        <p:sp>
          <p:nvSpPr>
            <p:cNvPr id="15" name="Rechteck 14"/>
            <p:cNvSpPr/>
            <p:nvPr/>
          </p:nvSpPr>
          <p:spPr>
            <a:xfrm>
              <a:off x="395536" y="2420888"/>
              <a:ext cx="1944216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err="1" smtClean="0">
                  <a:solidFill>
                    <a:schemeClr val="tx1"/>
                  </a:solidFill>
                </a:rPr>
                <a:t>LunchConsumer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95536" y="2834352"/>
              <a:ext cx="1944216" cy="7386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de-DE" sz="1400" dirty="0" smtClean="0">
                  <a:solidFill>
                    <a:prstClr val="black"/>
                  </a:solidFill>
                </a:rPr>
                <a:t>Name</a:t>
              </a:r>
            </a:p>
            <a:p>
              <a:pPr lvl="0"/>
              <a:r>
                <a:rPr lang="de-DE" sz="1400" dirty="0" smtClean="0">
                  <a:solidFill>
                    <a:prstClr val="black"/>
                  </a:solidFill>
                </a:rPr>
                <a:t>Appetite</a:t>
              </a:r>
            </a:p>
            <a:p>
              <a:pPr lvl="0"/>
              <a:r>
                <a:rPr lang="de-DE" sz="1400" dirty="0" smtClean="0">
                  <a:solidFill>
                    <a:prstClr val="black"/>
                  </a:solidFill>
                </a:rPr>
                <a:t>Feeling</a:t>
              </a:r>
              <a:endParaRPr lang="de-DE" sz="1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395536" y="3573016"/>
              <a:ext cx="1944216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de-DE" sz="1400" dirty="0" smtClean="0">
                  <a:solidFill>
                    <a:prstClr val="black"/>
                  </a:solidFill>
                </a:rPr>
                <a:t>Feeling </a:t>
              </a:r>
              <a:r>
                <a:rPr lang="de-DE" sz="1400" dirty="0" err="1" smtClean="0">
                  <a:solidFill>
                    <a:prstClr val="black"/>
                  </a:solidFill>
                </a:rPr>
                <a:t>consumeLunch</a:t>
              </a:r>
              <a:r>
                <a:rPr lang="de-DE" sz="1400" dirty="0" smtClean="0">
                  <a:solidFill>
                    <a:prstClr val="black"/>
                  </a:solidFill>
                </a:rPr>
                <a:t>()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287524" y="476672"/>
            <a:ext cx="322460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b="1" dirty="0" err="1" smtClean="0"/>
              <a:t>LunchService</a:t>
            </a:r>
            <a:r>
              <a:rPr lang="de-DE" sz="2000" b="1" dirty="0" smtClean="0"/>
              <a:t> Domain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7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1520" y="3933056"/>
            <a:ext cx="360040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mit Pfeil 5"/>
          <p:cNvCxnSpPr>
            <a:stCxn id="4" idx="6"/>
            <a:endCxn id="7" idx="1"/>
          </p:cNvCxnSpPr>
          <p:nvPr/>
        </p:nvCxnSpPr>
        <p:spPr>
          <a:xfrm>
            <a:off x="611560" y="4113076"/>
            <a:ext cx="432048" cy="20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aute 6"/>
          <p:cNvSpPr/>
          <p:nvPr/>
        </p:nvSpPr>
        <p:spPr>
          <a:xfrm>
            <a:off x="1043608" y="3645023"/>
            <a:ext cx="1656184" cy="9402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Has</a:t>
            </a:r>
            <a:endParaRPr lang="de-DE" sz="10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c</a:t>
            </a:r>
            <a:r>
              <a:rPr lang="de-DE" sz="1000" b="1" dirty="0" err="1" smtClean="0">
                <a:solidFill>
                  <a:schemeClr val="tx1"/>
                </a:solidFill>
              </a:rPr>
              <a:t>ook</a:t>
            </a:r>
            <a:r>
              <a:rPr lang="de-DE" sz="1000" b="1" dirty="0" smtClean="0">
                <a:solidFill>
                  <a:schemeClr val="tx1"/>
                </a:solidFill>
              </a:rPr>
              <a:t> high </a:t>
            </a:r>
            <a:r>
              <a:rPr lang="de-DE" sz="1000" b="1" dirty="0" err="1">
                <a:solidFill>
                  <a:schemeClr val="tx1"/>
                </a:solidFill>
              </a:rPr>
              <a:t>e</a:t>
            </a:r>
            <a:r>
              <a:rPr lang="de-DE" sz="1000" b="1" dirty="0" err="1" smtClean="0">
                <a:solidFill>
                  <a:schemeClr val="tx1"/>
                </a:solidFill>
              </a:rPr>
              <a:t>xperience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Raute 10"/>
          <p:cNvSpPr/>
          <p:nvPr/>
        </p:nvSpPr>
        <p:spPr>
          <a:xfrm>
            <a:off x="3131840" y="3640916"/>
            <a:ext cx="2102080" cy="9402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Has</a:t>
            </a:r>
            <a:endParaRPr lang="de-DE" sz="10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k</a:t>
            </a:r>
            <a:r>
              <a:rPr lang="de-DE" sz="1000" b="1" dirty="0" err="1" smtClean="0">
                <a:solidFill>
                  <a:schemeClr val="tx1"/>
                </a:solidFill>
              </a:rPr>
              <a:t>itchen</a:t>
            </a:r>
            <a:r>
              <a:rPr lang="de-DE" sz="1000" b="1" dirty="0" smtClean="0">
                <a:solidFill>
                  <a:schemeClr val="tx1"/>
                </a:solidFill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</a:rPr>
              <a:t>extended</a:t>
            </a:r>
            <a:r>
              <a:rPr lang="de-DE" sz="1000" b="1" dirty="0" smtClean="0">
                <a:solidFill>
                  <a:schemeClr val="tx1"/>
                </a:solidFill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</a:rPr>
              <a:t>equipment</a:t>
            </a:r>
            <a:r>
              <a:rPr lang="de-DE" sz="1000" b="1" dirty="0" smtClean="0">
                <a:solidFill>
                  <a:schemeClr val="tx1"/>
                </a:solidFill>
              </a:rPr>
              <a:t> ?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aute 11"/>
          <p:cNvSpPr/>
          <p:nvPr/>
        </p:nvSpPr>
        <p:spPr>
          <a:xfrm>
            <a:off x="5796136" y="1734758"/>
            <a:ext cx="2229478" cy="9402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Has</a:t>
            </a:r>
            <a:endParaRPr lang="de-DE" sz="10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LunchConsumer</a:t>
            </a:r>
            <a:r>
              <a:rPr lang="de-DE" sz="1000" b="1" dirty="0" smtClean="0">
                <a:solidFill>
                  <a:schemeClr val="tx1"/>
                </a:solidFill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</a:rPr>
              <a:t>big</a:t>
            </a:r>
            <a:r>
              <a:rPr lang="de-DE" sz="1000" b="1" dirty="0" smtClean="0">
                <a:solidFill>
                  <a:schemeClr val="tx1"/>
                </a:solidFill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</a:rPr>
              <a:t>appetite</a:t>
            </a:r>
            <a:r>
              <a:rPr lang="de-DE" sz="1000" b="1" dirty="0" smtClean="0">
                <a:solidFill>
                  <a:schemeClr val="tx1"/>
                </a:solidFill>
              </a:rPr>
              <a:t>?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7" idx="3"/>
            <a:endCxn id="11" idx="1"/>
          </p:cNvCxnSpPr>
          <p:nvPr/>
        </p:nvCxnSpPr>
        <p:spPr>
          <a:xfrm flipV="1">
            <a:off x="2699792" y="4111022"/>
            <a:ext cx="432048" cy="41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27" idx="0"/>
          </p:cNvCxnSpPr>
          <p:nvPr/>
        </p:nvCxnSpPr>
        <p:spPr>
          <a:xfrm flipH="1">
            <a:off x="4178033" y="4581127"/>
            <a:ext cx="4847" cy="12241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2"/>
            <a:endCxn id="27" idx="1"/>
          </p:cNvCxnSpPr>
          <p:nvPr/>
        </p:nvCxnSpPr>
        <p:spPr>
          <a:xfrm>
            <a:off x="1871700" y="4585234"/>
            <a:ext cx="1476164" cy="1580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347864" y="1844824"/>
            <a:ext cx="166033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Excellent</a:t>
            </a:r>
            <a:r>
              <a:rPr lang="de-DE" sz="1400" dirty="0" smtClean="0">
                <a:solidFill>
                  <a:schemeClr val="tx1"/>
                </a:solidFill>
              </a:rPr>
              <a:t> lunch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347864" y="5805264"/>
            <a:ext cx="166033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Poor lunch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/>
          <p:cNvCxnSpPr>
            <a:stCxn id="11" idx="0"/>
            <a:endCxn id="24" idx="2"/>
          </p:cNvCxnSpPr>
          <p:nvPr/>
        </p:nvCxnSpPr>
        <p:spPr>
          <a:xfrm flipH="1" flipV="1">
            <a:off x="4178033" y="2564904"/>
            <a:ext cx="4847" cy="1076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3"/>
            <a:endCxn id="12" idx="1"/>
          </p:cNvCxnSpPr>
          <p:nvPr/>
        </p:nvCxnSpPr>
        <p:spPr>
          <a:xfrm>
            <a:off x="5008202" y="2204864"/>
            <a:ext cx="78793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6084168" y="5805264"/>
            <a:ext cx="166033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Bad </a:t>
            </a:r>
            <a:r>
              <a:rPr lang="de-DE" sz="1400" dirty="0" err="1" smtClean="0">
                <a:solidFill>
                  <a:schemeClr val="tx1"/>
                </a:solidFill>
              </a:rPr>
              <a:t>feeling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o</a:t>
            </a:r>
            <a:r>
              <a:rPr lang="de-DE" sz="1400" dirty="0" err="1" smtClean="0">
                <a:solidFill>
                  <a:schemeClr val="tx1"/>
                </a:solidFill>
              </a:rPr>
              <a:t>f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LunchConsumer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>
            <a:stCxn id="27" idx="3"/>
            <a:endCxn id="38" idx="1"/>
          </p:cNvCxnSpPr>
          <p:nvPr/>
        </p:nvCxnSpPr>
        <p:spPr>
          <a:xfrm>
            <a:off x="5008202" y="6165304"/>
            <a:ext cx="10759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2" idx="2"/>
            <a:endCxn id="38" idx="0"/>
          </p:cNvCxnSpPr>
          <p:nvPr/>
        </p:nvCxnSpPr>
        <p:spPr>
          <a:xfrm>
            <a:off x="6910875" y="2674969"/>
            <a:ext cx="3462" cy="31302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2" idx="0"/>
            <a:endCxn id="50" idx="2"/>
          </p:cNvCxnSpPr>
          <p:nvPr/>
        </p:nvCxnSpPr>
        <p:spPr>
          <a:xfrm flipV="1">
            <a:off x="6910875" y="908720"/>
            <a:ext cx="3462" cy="8260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6084168" y="188640"/>
            <a:ext cx="166033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Good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feeling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o</a:t>
            </a:r>
            <a:r>
              <a:rPr lang="de-DE" sz="1400" dirty="0" err="1" smtClean="0">
                <a:solidFill>
                  <a:schemeClr val="tx1"/>
                </a:solidFill>
              </a:rPr>
              <a:t>f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LunchConsumer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8460432" y="3933056"/>
            <a:ext cx="360040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 Verbindung mit Pfeil 53"/>
          <p:cNvCxnSpPr>
            <a:endCxn id="53" idx="0"/>
          </p:cNvCxnSpPr>
          <p:nvPr/>
        </p:nvCxnSpPr>
        <p:spPr>
          <a:xfrm>
            <a:off x="8640452" y="548680"/>
            <a:ext cx="0" cy="33843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40452" y="4293096"/>
            <a:ext cx="0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7744506" y="6165304"/>
            <a:ext cx="8959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7744506" y="548680"/>
            <a:ext cx="8959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4182880" y="291824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yes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2640615" y="377974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yes</a:t>
            </a:r>
            <a:endParaRPr lang="en-US" dirty="0"/>
          </a:p>
        </p:txBody>
      </p:sp>
      <p:sp>
        <p:nvSpPr>
          <p:cNvPr id="70" name="Textfeld 69"/>
          <p:cNvSpPr txBox="1"/>
          <p:nvPr/>
        </p:nvSpPr>
        <p:spPr>
          <a:xfrm>
            <a:off x="6914337" y="113707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yes</a:t>
            </a:r>
            <a:endParaRPr lang="en-US" dirty="0"/>
          </a:p>
        </p:txBody>
      </p:sp>
      <p:sp>
        <p:nvSpPr>
          <p:cNvPr id="71" name="Textfeld 70"/>
          <p:cNvSpPr txBox="1"/>
          <p:nvPr/>
        </p:nvSpPr>
        <p:spPr>
          <a:xfrm>
            <a:off x="2424591" y="48797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endParaRPr lang="en-US" dirty="0"/>
          </a:p>
        </p:txBody>
      </p:sp>
      <p:sp>
        <p:nvSpPr>
          <p:cNvPr id="72" name="Textfeld 71"/>
          <p:cNvSpPr txBox="1"/>
          <p:nvPr/>
        </p:nvSpPr>
        <p:spPr>
          <a:xfrm>
            <a:off x="4139952" y="49411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endParaRPr lang="en-US" dirty="0"/>
          </a:p>
        </p:txBody>
      </p:sp>
      <p:sp>
        <p:nvSpPr>
          <p:cNvPr id="73" name="Textfeld 72"/>
          <p:cNvSpPr txBox="1"/>
          <p:nvPr/>
        </p:nvSpPr>
        <p:spPr>
          <a:xfrm>
            <a:off x="6876256" y="3789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endParaRPr lang="en-US" dirty="0"/>
          </a:p>
        </p:txBody>
      </p:sp>
      <p:sp>
        <p:nvSpPr>
          <p:cNvPr id="74" name="Textfeld 73"/>
          <p:cNvSpPr txBox="1"/>
          <p:nvPr/>
        </p:nvSpPr>
        <p:spPr>
          <a:xfrm>
            <a:off x="301638" y="364014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LunchService</a:t>
            </a:r>
            <a:r>
              <a:rPr lang="de-DE" b="1" dirty="0" smtClean="0"/>
              <a:t>-</a:t>
            </a:r>
          </a:p>
          <a:p>
            <a:r>
              <a:rPr lang="de-DE" b="1" dirty="0" err="1" smtClean="0"/>
              <a:t>LunchConsumer</a:t>
            </a:r>
            <a:r>
              <a:rPr lang="de-DE" b="1" dirty="0" smtClean="0"/>
              <a:t>-</a:t>
            </a:r>
          </a:p>
          <a:p>
            <a:r>
              <a:rPr lang="de-DE" b="1" dirty="0" err="1" smtClean="0"/>
              <a:t>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50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 REIK</cp:lastModifiedBy>
  <cp:revision>7</cp:revision>
  <dcterms:created xsi:type="dcterms:W3CDTF">2016-11-17T13:23:05Z</dcterms:created>
  <dcterms:modified xsi:type="dcterms:W3CDTF">2017-03-29T15:34:59Z</dcterms:modified>
</cp:coreProperties>
</file>