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1048-65EE-47A7-A9F7-D18529E4DD78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9DBC-5FAA-4C51-B723-793728358D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77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1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1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50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4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91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287525" y="170080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6084168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596336" y="1945978"/>
            <a:ext cx="864096" cy="64807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H2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6"/>
            <a:endCxn id="36" idx="1"/>
          </p:cNvCxnSpPr>
          <p:nvPr/>
        </p:nvCxnSpPr>
        <p:spPr>
          <a:xfrm>
            <a:off x="1079613" y="2060848"/>
            <a:ext cx="13321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2411761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65" idx="6"/>
            <a:endCxn id="14" idx="1"/>
          </p:cNvCxnSpPr>
          <p:nvPr/>
        </p:nvCxnSpPr>
        <p:spPr>
          <a:xfrm>
            <a:off x="971602" y="4581128"/>
            <a:ext cx="14401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411761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&lt;&lt;FilemanFontend&gt;&gt;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14" idx="3"/>
            <a:endCxn id="53" idx="1"/>
          </p:cNvCxnSpPr>
          <p:nvPr/>
        </p:nvCxnSpPr>
        <p:spPr>
          <a:xfrm>
            <a:off x="5076057" y="458112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6" idx="3"/>
            <a:endCxn id="6" idx="1"/>
          </p:cNvCxnSpPr>
          <p:nvPr/>
        </p:nvCxnSpPr>
        <p:spPr>
          <a:xfrm>
            <a:off x="5076057" y="206084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Prozess 52"/>
          <p:cNvSpPr/>
          <p:nvPr/>
        </p:nvSpPr>
        <p:spPr>
          <a:xfrm>
            <a:off x="6084168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5" name="Smiley 64"/>
          <p:cNvSpPr/>
          <p:nvPr/>
        </p:nvSpPr>
        <p:spPr>
          <a:xfrm>
            <a:off x="179514" y="422108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1187624" y="2060848"/>
            <a:ext cx="11360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files</a:t>
            </a:r>
            <a:endParaRPr lang="de-DE" sz="1400" b="1" i="1" dirty="0" smtClean="0">
              <a:solidFill>
                <a:schemeClr val="tx2"/>
              </a:solidFill>
            </a:endParaRP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(e.g. Groovy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Scripts*)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72890" y="4581128"/>
            <a:ext cx="950838" cy="45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request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22289" y="315832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-Oho-Interaction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452320" y="3119109"/>
            <a:ext cx="134216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Request 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cxnSp>
        <p:nvCxnSpPr>
          <p:cNvPr id="20" name="Gerade Verbindung mit Pfeil 19"/>
          <p:cNvCxnSpPr>
            <a:stCxn id="53" idx="0"/>
            <a:endCxn id="6" idx="2"/>
          </p:cNvCxnSpPr>
          <p:nvPr/>
        </p:nvCxnSpPr>
        <p:spPr>
          <a:xfrm flipV="1">
            <a:off x="7416316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092280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750117" y="3140968"/>
            <a:ext cx="134216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Send</a:t>
            </a:r>
          </a:p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99770" y="6021288"/>
            <a:ext cx="561339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* Groovy Scripts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contain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part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of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generation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   This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may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change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frequently</a:t>
            </a:r>
            <a:r>
              <a:rPr lang="de-DE" sz="1400" b="1" i="1" dirty="0" smtClean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50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323528" y="1295757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/>
          <p:cNvCxnSpPr>
            <a:stCxn id="18" idx="6"/>
            <a:endCxn id="36" idx="1"/>
          </p:cNvCxnSpPr>
          <p:nvPr/>
        </p:nvCxnSpPr>
        <p:spPr>
          <a:xfrm flipV="1">
            <a:off x="1115616" y="3356992"/>
            <a:ext cx="1800200" cy="145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915816" y="1340768"/>
            <a:ext cx="3240360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348968" y="3129212"/>
            <a:ext cx="95410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files</a:t>
            </a:r>
          </a:p>
        </p:txBody>
      </p:sp>
      <p:sp>
        <p:nvSpPr>
          <p:cNvPr id="18" name="Smiley 17"/>
          <p:cNvSpPr/>
          <p:nvPr/>
        </p:nvSpPr>
        <p:spPr>
          <a:xfrm>
            <a:off x="323528" y="3011524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Smiley 19"/>
          <p:cNvSpPr/>
          <p:nvPr/>
        </p:nvSpPr>
        <p:spPr>
          <a:xfrm>
            <a:off x="363725" y="4465635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flipH="1">
            <a:off x="363725" y="514790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Reader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flipH="1">
            <a:off x="346872" y="3698115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Writer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 flipH="1">
            <a:off x="342241" y="198884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403648" y="1833215"/>
            <a:ext cx="1426994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users, files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445283" y="4453275"/>
            <a:ext cx="132651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>
                <a:solidFill>
                  <a:schemeClr val="tx2"/>
                </a:solidFill>
              </a:rPr>
              <a:t>v</a:t>
            </a:r>
            <a:r>
              <a:rPr lang="de-DE" sz="1400" b="1" i="1" dirty="0" smtClean="0">
                <a:solidFill>
                  <a:schemeClr val="tx2"/>
                </a:solidFill>
              </a:rPr>
              <a:t>iew, fetch files</a:t>
            </a:r>
          </a:p>
        </p:txBody>
      </p:sp>
      <p:cxnSp>
        <p:nvCxnSpPr>
          <p:cNvPr id="28" name="Gerade Verbindung mit Pfeil 27"/>
          <p:cNvCxnSpPr>
            <a:stCxn id="44" idx="1"/>
            <a:endCxn id="36" idx="3"/>
          </p:cNvCxnSpPr>
          <p:nvPr/>
        </p:nvCxnSpPr>
        <p:spPr>
          <a:xfrm flipH="1">
            <a:off x="6156176" y="2230450"/>
            <a:ext cx="1476163" cy="11265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6"/>
            <a:endCxn id="36" idx="1"/>
          </p:cNvCxnSpPr>
          <p:nvPr/>
        </p:nvCxnSpPr>
        <p:spPr>
          <a:xfrm>
            <a:off x="1115616" y="1655797"/>
            <a:ext cx="1800200" cy="17011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6"/>
            <a:endCxn id="36" idx="1"/>
          </p:cNvCxnSpPr>
          <p:nvPr/>
        </p:nvCxnSpPr>
        <p:spPr>
          <a:xfrm flipV="1">
            <a:off x="1155813" y="3356992"/>
            <a:ext cx="1760003" cy="14686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Prozess 43"/>
          <p:cNvSpPr/>
          <p:nvPr/>
        </p:nvSpPr>
        <p:spPr>
          <a:xfrm>
            <a:off x="7632339" y="1319931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&lt;&lt;App1&gt;&gt;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5" name="Flussdiagramm: Prozess 44"/>
          <p:cNvSpPr/>
          <p:nvPr/>
        </p:nvSpPr>
        <p:spPr>
          <a:xfrm>
            <a:off x="7632338" y="3552179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&lt;&lt;App2&gt;&gt;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45" idx="1"/>
            <a:endCxn id="36" idx="3"/>
          </p:cNvCxnSpPr>
          <p:nvPr/>
        </p:nvCxnSpPr>
        <p:spPr>
          <a:xfrm flipH="1" flipV="1">
            <a:off x="6156176" y="3356992"/>
            <a:ext cx="1476162" cy="110570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444678" y="41107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444677" y="23105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30642" y="315832"/>
            <a:ext cx="340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Context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9880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r Verbinder 72"/>
          <p:cNvCxnSpPr/>
          <p:nvPr/>
        </p:nvCxnSpPr>
        <p:spPr>
          <a:xfrm flipH="1">
            <a:off x="4596766" y="2550646"/>
            <a:ext cx="4109" cy="4118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4375682" y="4105945"/>
            <a:ext cx="432048" cy="107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1259632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30502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6" name="Flussdiagramm: Prozess 5"/>
          <p:cNvSpPr/>
          <p:nvPr/>
        </p:nvSpPr>
        <p:spPr>
          <a:xfrm>
            <a:off x="5187479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7" name="Flussdiagramm: Prozess 6"/>
          <p:cNvSpPr/>
          <p:nvPr/>
        </p:nvSpPr>
        <p:spPr>
          <a:xfrm>
            <a:off x="66506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8" name="Smiley 7"/>
          <p:cNvSpPr/>
          <p:nvPr/>
        </p:nvSpPr>
        <p:spPr>
          <a:xfrm>
            <a:off x="179512" y="83671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miley 8"/>
          <p:cNvSpPr/>
          <p:nvPr/>
        </p:nvSpPr>
        <p:spPr>
          <a:xfrm>
            <a:off x="8421020" y="325922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>
            <a:stCxn id="4" idx="2"/>
          </p:cNvCxnSpPr>
          <p:nvPr/>
        </p:nvCxnSpPr>
        <p:spPr>
          <a:xfrm flipH="1">
            <a:off x="1685816" y="692696"/>
            <a:ext cx="22161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" idx="2"/>
          </p:cNvCxnSpPr>
          <p:nvPr/>
        </p:nvCxnSpPr>
        <p:spPr>
          <a:xfrm flipH="1">
            <a:off x="3462549" y="692696"/>
            <a:ext cx="36003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2"/>
          </p:cNvCxnSpPr>
          <p:nvPr/>
        </p:nvCxnSpPr>
        <p:spPr>
          <a:xfrm flipH="1">
            <a:off x="5626715" y="692696"/>
            <a:ext cx="9109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2"/>
          </p:cNvCxnSpPr>
          <p:nvPr/>
        </p:nvCxnSpPr>
        <p:spPr>
          <a:xfrm flipH="1">
            <a:off x="7076425" y="692696"/>
            <a:ext cx="22527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87078" y="937594"/>
            <a:ext cx="229617" cy="227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stCxn id="8" idx="6"/>
          </p:cNvCxnSpPr>
          <p:nvPr/>
        </p:nvCxnSpPr>
        <p:spPr>
          <a:xfrm flipV="1">
            <a:off x="539552" y="1003232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383868" y="981118"/>
            <a:ext cx="199949" cy="20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763688" y="1169755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014304" y="937595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567297" y="1209464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567297" y="1393526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3792888" y="970995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525048" y="1660249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3573513" y="1723253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>
            <a:off x="3573513" y="1916832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773639" y="1504034"/>
            <a:ext cx="15711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r</a:t>
            </a:r>
            <a:r>
              <a:rPr lang="de-DE" sz="1200" b="1" i="1" dirty="0" smtClean="0">
                <a:solidFill>
                  <a:schemeClr val="tx2"/>
                </a:solidFill>
              </a:rPr>
              <a:t>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1803103" y="2976823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982563" y="3304234"/>
            <a:ext cx="2140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7" name="Gerade Verbindung mit Pfeil 46"/>
          <p:cNvCxnSpPr>
            <a:stCxn id="9" idx="2"/>
          </p:cNvCxnSpPr>
          <p:nvPr/>
        </p:nvCxnSpPr>
        <p:spPr>
          <a:xfrm flipH="1">
            <a:off x="7201997" y="3425744"/>
            <a:ext cx="121902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8045" y="3193617"/>
            <a:ext cx="101675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u</a:t>
            </a:r>
            <a:r>
              <a:rPr lang="de-DE" sz="1200" b="1" i="1" dirty="0" smtClean="0">
                <a:solidFill>
                  <a:schemeClr val="tx2"/>
                </a:solidFill>
              </a:rPr>
              <a:t>pdate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g</a:t>
            </a:r>
            <a:r>
              <a:rPr lang="de-DE" sz="1200" b="1" i="1" dirty="0" smtClean="0">
                <a:solidFill>
                  <a:schemeClr val="tx2"/>
                </a:solidFill>
              </a:rPr>
              <a:t>roovy </a:t>
            </a: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23636" y="3304234"/>
            <a:ext cx="214278" cy="34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5746282" y="3407343"/>
            <a:ext cx="1236281" cy="97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021788" y="3198720"/>
            <a:ext cx="710452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ave file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215662" y="2761570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507654" y="2694103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3576466" y="2736000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H="1" flipV="1">
            <a:off x="3583143" y="2912618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ssdiagramm: Prozess 91"/>
          <p:cNvSpPr/>
          <p:nvPr/>
        </p:nvSpPr>
        <p:spPr>
          <a:xfrm>
            <a:off x="4179367" y="2060848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Groovy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Runtime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571906" y="2559067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0859" y="2883627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4" name="Smiley 103"/>
          <p:cNvSpPr/>
          <p:nvPr/>
        </p:nvSpPr>
        <p:spPr>
          <a:xfrm>
            <a:off x="179512" y="4005064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Rechteck 104"/>
          <p:cNvSpPr/>
          <p:nvPr/>
        </p:nvSpPr>
        <p:spPr>
          <a:xfrm>
            <a:off x="1596704" y="4105946"/>
            <a:ext cx="172133" cy="214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6" name="Gerade Verbindung mit Pfeil 105"/>
          <p:cNvCxnSpPr>
            <a:stCxn id="104" idx="6"/>
          </p:cNvCxnSpPr>
          <p:nvPr/>
        </p:nvCxnSpPr>
        <p:spPr>
          <a:xfrm flipV="1">
            <a:off x="539552" y="4171584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683365" y="3942681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83868" y="4234500"/>
            <a:ext cx="205942" cy="18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1763688" y="4338107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2014304" y="4105947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567297" y="4377816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567297" y="4581128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707904" y="4158597"/>
            <a:ext cx="160646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5525048" y="482860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6" name="Gerade Verbindung mit Pfeil 115"/>
          <p:cNvCxnSpPr/>
          <p:nvPr/>
        </p:nvCxnSpPr>
        <p:spPr>
          <a:xfrm>
            <a:off x="3573513" y="4891605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H="1">
            <a:off x="3573513" y="5085184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808046" y="4672386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9" name="Gerade Verbindung mit Pfeil 118"/>
          <p:cNvCxnSpPr/>
          <p:nvPr/>
        </p:nvCxnSpPr>
        <p:spPr>
          <a:xfrm flipH="1">
            <a:off x="1783853" y="6015776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2215662" y="5800523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5517729" y="1124744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527354" y="432197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89" name="Gruppieren 188"/>
          <p:cNvGrpSpPr/>
          <p:nvPr/>
        </p:nvGrpSpPr>
        <p:grpSpPr>
          <a:xfrm>
            <a:off x="2466276" y="1993365"/>
            <a:ext cx="928218" cy="476146"/>
            <a:chOff x="2466276" y="1993365"/>
            <a:chExt cx="928218" cy="476146"/>
          </a:xfrm>
        </p:grpSpPr>
        <p:grpSp>
          <p:nvGrpSpPr>
            <p:cNvPr id="186" name="Gruppieren 185"/>
            <p:cNvGrpSpPr/>
            <p:nvPr/>
          </p:nvGrpSpPr>
          <p:grpSpPr>
            <a:xfrm>
              <a:off x="3131842" y="2025039"/>
              <a:ext cx="262652" cy="444472"/>
              <a:chOff x="7908259" y="1429936"/>
              <a:chExt cx="262652" cy="444472"/>
            </a:xfrm>
          </p:grpSpPr>
          <p:cxnSp>
            <p:nvCxnSpPr>
              <p:cNvPr id="149" name="Gewinkelte Verbindung 148"/>
              <p:cNvCxnSpPr>
                <a:stCxn id="30" idx="1"/>
              </p:cNvCxnSpPr>
              <p:nvPr/>
            </p:nvCxnSpPr>
            <p:spPr>
              <a:xfrm rot="10800000" flipV="1">
                <a:off x="7908259" y="1429936"/>
                <a:ext cx="252027" cy="444472"/>
              </a:xfrm>
              <a:prstGeom prst="bentConnector2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mit Pfeil 173"/>
              <p:cNvCxnSpPr/>
              <p:nvPr/>
            </p:nvCxnSpPr>
            <p:spPr>
              <a:xfrm>
                <a:off x="7918911" y="1855158"/>
                <a:ext cx="252000" cy="9625"/>
              </a:xfrm>
              <a:prstGeom prst="straightConnector1">
                <a:avLst/>
              </a:prstGeom>
              <a:ln>
                <a:solidFill>
                  <a:schemeClr val="accent1">
                    <a:shade val="95000"/>
                    <a:satMod val="105000"/>
                    <a:alpha val="93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hteck 187"/>
            <p:cNvSpPr/>
            <p:nvPr/>
          </p:nvSpPr>
          <p:spPr>
            <a:xfrm>
              <a:off x="2466276" y="1993365"/>
              <a:ext cx="729879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combine</a:t>
              </a:r>
            </a:p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scripts</a:t>
              </a:r>
              <a:endParaRPr lang="de-DE" sz="1200" b="1" i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87" y="5172966"/>
            <a:ext cx="1060796" cy="603556"/>
          </a:xfrm>
          <a:prstGeom prst="rect">
            <a:avLst/>
          </a:prstGeom>
        </p:spPr>
      </p:pic>
      <p:sp>
        <p:nvSpPr>
          <p:cNvPr id="191" name="Rechteck 190"/>
          <p:cNvSpPr/>
          <p:nvPr/>
        </p:nvSpPr>
        <p:spPr>
          <a:xfrm>
            <a:off x="4504701" y="5703911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2" name="Gerade Verbindung mit Pfeil 191"/>
          <p:cNvCxnSpPr/>
          <p:nvPr/>
        </p:nvCxnSpPr>
        <p:spPr>
          <a:xfrm>
            <a:off x="3573513" y="5745808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H="1" flipV="1">
            <a:off x="3580190" y="5932051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eck 193"/>
          <p:cNvSpPr/>
          <p:nvPr/>
        </p:nvSpPr>
        <p:spPr>
          <a:xfrm>
            <a:off x="3877156" y="5893435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594308" y="5591874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702646" y="767904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80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Reik</dc:creator>
  <cp:lastModifiedBy>Oberrath, Reik</cp:lastModifiedBy>
  <cp:revision>62</cp:revision>
  <dcterms:created xsi:type="dcterms:W3CDTF">2020-01-26T15:16:19Z</dcterms:created>
  <dcterms:modified xsi:type="dcterms:W3CDTF">2020-08-20T14:23:38Z</dcterms:modified>
</cp:coreProperties>
</file>