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6" r:id="rId4"/>
    <p:sldId id="265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1048-65EE-47A7-A9F7-D18529E4DD78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9DBC-5FAA-4C51-B723-793728358D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77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14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07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5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1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1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50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3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1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42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91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6515-3D51-450C-B96D-5E0F813738E7}" type="datetimeFigureOut">
              <a:rPr lang="de-DE" smtClean="0"/>
              <a:t>20.08.2020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B6D8-0500-4169-9D09-4335B79D7C1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96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/>
          <p:cNvSpPr/>
          <p:nvPr/>
        </p:nvSpPr>
        <p:spPr>
          <a:xfrm>
            <a:off x="287525" y="1700808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lussdiagramm: Prozess 5"/>
          <p:cNvSpPr/>
          <p:nvPr/>
        </p:nvSpPr>
        <p:spPr>
          <a:xfrm>
            <a:off x="6084168" y="134076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7596336" y="1945978"/>
            <a:ext cx="864096" cy="64807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H2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4" idx="6"/>
            <a:endCxn id="36" idx="1"/>
          </p:cNvCxnSpPr>
          <p:nvPr/>
        </p:nvCxnSpPr>
        <p:spPr>
          <a:xfrm>
            <a:off x="1079613" y="2060848"/>
            <a:ext cx="13321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2411761" y="386104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&lt;&lt;OhoFrontend&gt;&gt;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stCxn id="65" idx="6"/>
            <a:endCxn id="14" idx="1"/>
          </p:cNvCxnSpPr>
          <p:nvPr/>
        </p:nvCxnSpPr>
        <p:spPr>
          <a:xfrm>
            <a:off x="971602" y="4581128"/>
            <a:ext cx="144015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Prozess 35"/>
          <p:cNvSpPr/>
          <p:nvPr/>
        </p:nvSpPr>
        <p:spPr>
          <a:xfrm>
            <a:off x="2411761" y="134076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&lt;&lt;FilemanFontend&gt;&gt;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/>
          <p:cNvCxnSpPr>
            <a:stCxn id="14" idx="3"/>
            <a:endCxn id="53" idx="1"/>
          </p:cNvCxnSpPr>
          <p:nvPr/>
        </p:nvCxnSpPr>
        <p:spPr>
          <a:xfrm>
            <a:off x="5076057" y="4581128"/>
            <a:ext cx="100811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36" idx="3"/>
            <a:endCxn id="6" idx="1"/>
          </p:cNvCxnSpPr>
          <p:nvPr/>
        </p:nvCxnSpPr>
        <p:spPr>
          <a:xfrm>
            <a:off x="5076057" y="2060848"/>
            <a:ext cx="100811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Prozess 52"/>
          <p:cNvSpPr/>
          <p:nvPr/>
        </p:nvSpPr>
        <p:spPr>
          <a:xfrm>
            <a:off x="6084168" y="3861048"/>
            <a:ext cx="2664296" cy="144016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&lt;&lt;OhoBackend&gt;&gt;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5" name="Smiley 64"/>
          <p:cNvSpPr/>
          <p:nvPr/>
        </p:nvSpPr>
        <p:spPr>
          <a:xfrm>
            <a:off x="179514" y="4221088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1187624" y="2060848"/>
            <a:ext cx="11360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</a:t>
            </a:r>
            <a:r>
              <a:rPr lang="de-DE" sz="1400" b="1" i="1" dirty="0" err="1" smtClean="0">
                <a:solidFill>
                  <a:schemeClr val="tx2"/>
                </a:solidFill>
              </a:rPr>
              <a:t>files</a:t>
            </a:r>
            <a:endParaRPr lang="de-DE" sz="1400" b="1" i="1" dirty="0" smtClean="0">
              <a:solidFill>
                <a:schemeClr val="tx2"/>
              </a:solidFill>
            </a:endParaRPr>
          </a:p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(e.g. Groovy </a:t>
            </a:r>
          </a:p>
          <a:p>
            <a:pPr algn="ct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Scripts*)</a:t>
            </a:r>
          </a:p>
        </p:txBody>
      </p:sp>
      <p:sp>
        <p:nvSpPr>
          <p:cNvPr id="59" name="Rechteck 58"/>
          <p:cNvSpPr/>
          <p:nvPr/>
        </p:nvSpPr>
        <p:spPr>
          <a:xfrm>
            <a:off x="1172890" y="4581128"/>
            <a:ext cx="950838" cy="453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400" b="1" i="1" dirty="0" err="1" smtClean="0">
                <a:solidFill>
                  <a:schemeClr val="tx2"/>
                </a:solidFill>
              </a:rPr>
              <a:t>request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</a:p>
          <a:p>
            <a:pPr algn="ctr">
              <a:lnSpc>
                <a:spcPts val="1400"/>
              </a:lnSpc>
            </a:pPr>
            <a:r>
              <a:rPr lang="de-DE" sz="1400" b="1" i="1" dirty="0" err="1" smtClean="0">
                <a:solidFill>
                  <a:schemeClr val="tx2"/>
                </a:solidFill>
              </a:rPr>
              <a:t>horoscope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622289" y="315832"/>
            <a:ext cx="332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Fileman</a:t>
            </a:r>
            <a:r>
              <a:rPr lang="de-DE" sz="2400" b="1" dirty="0" smtClean="0"/>
              <a:t>-Oho-Interaction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7452320" y="3119109"/>
            <a:ext cx="1342162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Request </a:t>
            </a:r>
          </a:p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Groovy Scripts*</a:t>
            </a:r>
          </a:p>
        </p:txBody>
      </p:sp>
      <p:cxnSp>
        <p:nvCxnSpPr>
          <p:cNvPr id="20" name="Gerade Verbindung mit Pfeil 19"/>
          <p:cNvCxnSpPr>
            <a:stCxn id="53" idx="0"/>
            <a:endCxn id="6" idx="2"/>
          </p:cNvCxnSpPr>
          <p:nvPr/>
        </p:nvCxnSpPr>
        <p:spPr>
          <a:xfrm flipV="1">
            <a:off x="7416316" y="2780928"/>
            <a:ext cx="0" cy="1080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7092280" y="2780928"/>
            <a:ext cx="0" cy="1080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750117" y="3140968"/>
            <a:ext cx="1342163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Send</a:t>
            </a:r>
          </a:p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Groovy Scripts*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399770" y="6021288"/>
            <a:ext cx="5613396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* Groovy Scripts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contain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the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main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part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of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the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horoscope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generation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code</a:t>
            </a:r>
            <a:r>
              <a:rPr lang="de-DE" sz="1400" b="1" i="1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   This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code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may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change</a:t>
            </a:r>
            <a:r>
              <a:rPr lang="de-DE" sz="1400" b="1" i="1" dirty="0" smtClean="0">
                <a:solidFill>
                  <a:schemeClr val="tx2"/>
                </a:solidFill>
              </a:rPr>
              <a:t> </a:t>
            </a:r>
            <a:r>
              <a:rPr lang="de-DE" sz="1400" b="1" i="1" dirty="0" err="1" smtClean="0">
                <a:solidFill>
                  <a:schemeClr val="tx2"/>
                </a:solidFill>
              </a:rPr>
              <a:t>frequently</a:t>
            </a:r>
            <a:r>
              <a:rPr lang="de-DE" sz="1400" b="1" i="1" dirty="0" smtClean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0504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/>
          <p:cNvSpPr/>
          <p:nvPr/>
        </p:nvSpPr>
        <p:spPr>
          <a:xfrm>
            <a:off x="323528" y="1295757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/>
          <p:cNvCxnSpPr>
            <a:stCxn id="18" idx="6"/>
            <a:endCxn id="36" idx="1"/>
          </p:cNvCxnSpPr>
          <p:nvPr/>
        </p:nvCxnSpPr>
        <p:spPr>
          <a:xfrm flipV="1">
            <a:off x="1115616" y="3356992"/>
            <a:ext cx="1800200" cy="145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Prozess 35"/>
          <p:cNvSpPr/>
          <p:nvPr/>
        </p:nvSpPr>
        <p:spPr>
          <a:xfrm>
            <a:off x="2915816" y="1340768"/>
            <a:ext cx="3240360" cy="40324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1348968" y="3129212"/>
            <a:ext cx="95410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files</a:t>
            </a:r>
          </a:p>
        </p:txBody>
      </p:sp>
      <p:sp>
        <p:nvSpPr>
          <p:cNvPr id="18" name="Smiley 17"/>
          <p:cNvSpPr/>
          <p:nvPr/>
        </p:nvSpPr>
        <p:spPr>
          <a:xfrm>
            <a:off x="323528" y="3011524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Smiley 19"/>
          <p:cNvSpPr/>
          <p:nvPr/>
        </p:nvSpPr>
        <p:spPr>
          <a:xfrm>
            <a:off x="363725" y="4465635"/>
            <a:ext cx="792088" cy="72008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flipH="1">
            <a:off x="363725" y="5147900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Reader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 flipH="1">
            <a:off x="346872" y="3698115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Writer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 flipH="1">
            <a:off x="342241" y="1988840"/>
            <a:ext cx="12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Admin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1403648" y="1833215"/>
            <a:ext cx="1426994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CRUD users, files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445283" y="4453275"/>
            <a:ext cx="132651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>
                <a:solidFill>
                  <a:schemeClr val="tx2"/>
                </a:solidFill>
              </a:rPr>
              <a:t>v</a:t>
            </a:r>
            <a:r>
              <a:rPr lang="de-DE" sz="1400" b="1" i="1" dirty="0" smtClean="0">
                <a:solidFill>
                  <a:schemeClr val="tx2"/>
                </a:solidFill>
              </a:rPr>
              <a:t>iew, fetch files</a:t>
            </a:r>
          </a:p>
        </p:txBody>
      </p:sp>
      <p:cxnSp>
        <p:nvCxnSpPr>
          <p:cNvPr id="28" name="Gerade Verbindung mit Pfeil 27"/>
          <p:cNvCxnSpPr>
            <a:stCxn id="44" idx="1"/>
            <a:endCxn id="36" idx="3"/>
          </p:cNvCxnSpPr>
          <p:nvPr/>
        </p:nvCxnSpPr>
        <p:spPr>
          <a:xfrm flipH="1">
            <a:off x="6156176" y="2230450"/>
            <a:ext cx="1476163" cy="11265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6"/>
            <a:endCxn id="36" idx="1"/>
          </p:cNvCxnSpPr>
          <p:nvPr/>
        </p:nvCxnSpPr>
        <p:spPr>
          <a:xfrm>
            <a:off x="1115616" y="1655797"/>
            <a:ext cx="1800200" cy="17011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0" idx="6"/>
            <a:endCxn id="36" idx="1"/>
          </p:cNvCxnSpPr>
          <p:nvPr/>
        </p:nvCxnSpPr>
        <p:spPr>
          <a:xfrm flipV="1">
            <a:off x="1155813" y="3356992"/>
            <a:ext cx="1760003" cy="14686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Prozess 43"/>
          <p:cNvSpPr/>
          <p:nvPr/>
        </p:nvSpPr>
        <p:spPr>
          <a:xfrm>
            <a:off x="7632339" y="1319931"/>
            <a:ext cx="1367067" cy="182103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&lt;&lt;App1&gt;&gt;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5" name="Flussdiagramm: Prozess 44"/>
          <p:cNvSpPr/>
          <p:nvPr/>
        </p:nvSpPr>
        <p:spPr>
          <a:xfrm>
            <a:off x="7632338" y="3552179"/>
            <a:ext cx="1367067" cy="182103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&lt;&lt;App2&gt;&gt;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/>
          <p:cNvCxnSpPr>
            <a:stCxn id="45" idx="1"/>
            <a:endCxn id="36" idx="3"/>
          </p:cNvCxnSpPr>
          <p:nvPr/>
        </p:nvCxnSpPr>
        <p:spPr>
          <a:xfrm flipH="1" flipV="1">
            <a:off x="6156176" y="3356992"/>
            <a:ext cx="1476162" cy="110570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444678" y="4110739"/>
            <a:ext cx="89915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fetch files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444677" y="2310539"/>
            <a:ext cx="89915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400" b="1" i="1" dirty="0" smtClean="0">
                <a:solidFill>
                  <a:schemeClr val="tx2"/>
                </a:solidFill>
              </a:rPr>
              <a:t>fetch files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30642" y="315832"/>
            <a:ext cx="3402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Fileman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Context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Diagram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98800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ussdiagramm: Prozess 35"/>
          <p:cNvSpPr/>
          <p:nvPr/>
        </p:nvSpPr>
        <p:spPr>
          <a:xfrm>
            <a:off x="899592" y="1340768"/>
            <a:ext cx="7704856" cy="4032448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&lt;&lt;Fileman&gt;&gt;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830642" y="315832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Component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Diagram</a:t>
            </a:r>
            <a:endParaRPr lang="de-DE" sz="2400" b="1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1259632" y="1916832"/>
            <a:ext cx="6904384" cy="864096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&lt;&lt;Angular-Frontend&gt;&gt;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Flussdiagramm: Prozess 24"/>
          <p:cNvSpPr/>
          <p:nvPr/>
        </p:nvSpPr>
        <p:spPr>
          <a:xfrm>
            <a:off x="1299828" y="3212976"/>
            <a:ext cx="6904384" cy="1656184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b="1" dirty="0" smtClean="0">
                <a:solidFill>
                  <a:schemeClr val="tx1"/>
                </a:solidFill>
              </a:rPr>
              <a:t>&lt;&lt;Spring-Boot-Backend&gt;&gt;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Zylinder 2"/>
          <p:cNvSpPr/>
          <p:nvPr/>
        </p:nvSpPr>
        <p:spPr>
          <a:xfrm>
            <a:off x="1907704" y="3537012"/>
            <a:ext cx="1296144" cy="1116124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H2-DB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86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erader Verbinder 72"/>
          <p:cNvCxnSpPr/>
          <p:nvPr/>
        </p:nvCxnSpPr>
        <p:spPr>
          <a:xfrm flipH="1">
            <a:off x="4596766" y="2550646"/>
            <a:ext cx="4109" cy="4118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4375682" y="4105945"/>
            <a:ext cx="432048" cy="107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lussdiagramm: Prozess 3"/>
          <p:cNvSpPr/>
          <p:nvPr/>
        </p:nvSpPr>
        <p:spPr>
          <a:xfrm>
            <a:off x="1259632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Oho 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Frontend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5" name="Flussdiagramm: Prozess 4"/>
          <p:cNvSpPr/>
          <p:nvPr/>
        </p:nvSpPr>
        <p:spPr>
          <a:xfrm>
            <a:off x="3050207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Oho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Backend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6" name="Flussdiagramm: Prozess 5"/>
          <p:cNvSpPr/>
          <p:nvPr/>
        </p:nvSpPr>
        <p:spPr>
          <a:xfrm>
            <a:off x="5187479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Fileman 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Backend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7" name="Flussdiagramm: Prozess 6"/>
          <p:cNvSpPr/>
          <p:nvPr/>
        </p:nvSpPr>
        <p:spPr>
          <a:xfrm>
            <a:off x="6650607" y="188640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Fileman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Frontend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8" name="Smiley 7"/>
          <p:cNvSpPr/>
          <p:nvPr/>
        </p:nvSpPr>
        <p:spPr>
          <a:xfrm>
            <a:off x="179512" y="836712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Smiley 8"/>
          <p:cNvSpPr/>
          <p:nvPr/>
        </p:nvSpPr>
        <p:spPr>
          <a:xfrm>
            <a:off x="8421020" y="3259222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>
            <a:stCxn id="4" idx="2"/>
          </p:cNvCxnSpPr>
          <p:nvPr/>
        </p:nvCxnSpPr>
        <p:spPr>
          <a:xfrm flipH="1">
            <a:off x="1685816" y="692696"/>
            <a:ext cx="22161" cy="597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5" idx="2"/>
          </p:cNvCxnSpPr>
          <p:nvPr/>
        </p:nvCxnSpPr>
        <p:spPr>
          <a:xfrm flipH="1">
            <a:off x="3462549" y="692696"/>
            <a:ext cx="36003" cy="5970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6" idx="2"/>
          </p:cNvCxnSpPr>
          <p:nvPr/>
        </p:nvCxnSpPr>
        <p:spPr>
          <a:xfrm flipH="1">
            <a:off x="5626715" y="692696"/>
            <a:ext cx="9109" cy="5976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7" idx="2"/>
          </p:cNvCxnSpPr>
          <p:nvPr/>
        </p:nvCxnSpPr>
        <p:spPr>
          <a:xfrm flipH="1">
            <a:off x="7076425" y="692696"/>
            <a:ext cx="22527" cy="5970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587078" y="937594"/>
            <a:ext cx="229617" cy="227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 Verbindung mit Pfeil 27"/>
          <p:cNvCxnSpPr>
            <a:stCxn id="8" idx="6"/>
          </p:cNvCxnSpPr>
          <p:nvPr/>
        </p:nvCxnSpPr>
        <p:spPr>
          <a:xfrm flipV="1">
            <a:off x="539552" y="1003232"/>
            <a:ext cx="1047527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383868" y="981118"/>
            <a:ext cx="199949" cy="208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1763688" y="1169755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014304" y="937595"/>
            <a:ext cx="11767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HTML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w</a:t>
            </a:r>
            <a:r>
              <a:rPr lang="de-DE" sz="1200" b="1" i="1" dirty="0" smtClean="0">
                <a:solidFill>
                  <a:schemeClr val="tx2"/>
                </a:solidFill>
              </a:rPr>
              <a:t>ith 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567297" y="1209464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3567297" y="1393526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3792888" y="970995"/>
            <a:ext cx="157120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5525048" y="1660249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3573513" y="1723253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>
            <a:off x="3573513" y="1916832"/>
            <a:ext cx="1980000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773639" y="1504034"/>
            <a:ext cx="157119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r</a:t>
            </a:r>
            <a:r>
              <a:rPr lang="de-DE" sz="1200" b="1" i="1" dirty="0" smtClean="0">
                <a:solidFill>
                  <a:schemeClr val="tx2"/>
                </a:solidFill>
              </a:rPr>
              <a:t>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1803103" y="2976823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982563" y="3304234"/>
            <a:ext cx="2140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7" name="Gerade Verbindung mit Pfeil 46"/>
          <p:cNvCxnSpPr>
            <a:stCxn id="9" idx="2"/>
          </p:cNvCxnSpPr>
          <p:nvPr/>
        </p:nvCxnSpPr>
        <p:spPr>
          <a:xfrm flipH="1">
            <a:off x="7201997" y="3425744"/>
            <a:ext cx="121902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58045" y="3193617"/>
            <a:ext cx="1016753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u</a:t>
            </a:r>
            <a:r>
              <a:rPr lang="de-DE" sz="1200" b="1" i="1" dirty="0" smtClean="0">
                <a:solidFill>
                  <a:schemeClr val="tx2"/>
                </a:solidFill>
              </a:rPr>
              <a:t>pdate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g</a:t>
            </a:r>
            <a:r>
              <a:rPr lang="de-DE" sz="1200" b="1" i="1" dirty="0" smtClean="0">
                <a:solidFill>
                  <a:schemeClr val="tx2"/>
                </a:solidFill>
              </a:rPr>
              <a:t>roovy </a:t>
            </a:r>
            <a:r>
              <a:rPr lang="de-DE" sz="1200" b="1" i="1" dirty="0">
                <a:solidFill>
                  <a:schemeClr val="tx2"/>
                </a:solidFill>
              </a:rPr>
              <a:t>s</a:t>
            </a:r>
            <a:r>
              <a:rPr lang="de-DE" sz="1200" b="1" i="1" dirty="0" smtClean="0">
                <a:solidFill>
                  <a:schemeClr val="tx2"/>
                </a:solidFill>
              </a:rPr>
              <a:t>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5523636" y="3304234"/>
            <a:ext cx="214278" cy="34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5746282" y="3407343"/>
            <a:ext cx="1236281" cy="97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021788" y="3198720"/>
            <a:ext cx="710452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s</a:t>
            </a:r>
            <a:r>
              <a:rPr lang="de-DE" sz="1200" b="1" i="1" dirty="0" smtClean="0">
                <a:solidFill>
                  <a:schemeClr val="tx2"/>
                </a:solidFill>
              </a:rPr>
              <a:t>ave file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215662" y="2761570"/>
            <a:ext cx="84689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horoscope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as 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4507654" y="2694103"/>
            <a:ext cx="189430" cy="31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5" name="Gerade Verbindung mit Pfeil 74"/>
          <p:cNvCxnSpPr/>
          <p:nvPr/>
        </p:nvCxnSpPr>
        <p:spPr>
          <a:xfrm>
            <a:off x="3576466" y="2736000"/>
            <a:ext cx="918532" cy="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 flipH="1" flipV="1">
            <a:off x="3583143" y="2912618"/>
            <a:ext cx="903132" cy="2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ussdiagramm: Prozess 91"/>
          <p:cNvSpPr/>
          <p:nvPr/>
        </p:nvSpPr>
        <p:spPr>
          <a:xfrm>
            <a:off x="4179367" y="2060848"/>
            <a:ext cx="896689" cy="504056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Groovy</a:t>
            </a:r>
          </a:p>
          <a:p>
            <a:pPr algn="ctr"/>
            <a:r>
              <a:rPr lang="de-DE" sz="1300" b="1" dirty="0" smtClean="0">
                <a:solidFill>
                  <a:schemeClr val="tx1"/>
                </a:solidFill>
              </a:rPr>
              <a:t>Runtime</a:t>
            </a:r>
            <a:endParaRPr lang="de-DE" sz="1300" b="1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571906" y="2559067"/>
            <a:ext cx="852926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exec with </a:t>
            </a:r>
          </a:p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860859" y="2883627"/>
            <a:ext cx="479811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4" name="Smiley 103"/>
          <p:cNvSpPr/>
          <p:nvPr/>
        </p:nvSpPr>
        <p:spPr>
          <a:xfrm>
            <a:off x="179512" y="4005064"/>
            <a:ext cx="360040" cy="333043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5" name="Rechteck 104"/>
          <p:cNvSpPr/>
          <p:nvPr/>
        </p:nvSpPr>
        <p:spPr>
          <a:xfrm>
            <a:off x="1596704" y="4105946"/>
            <a:ext cx="172133" cy="214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6" name="Gerade Verbindung mit Pfeil 105"/>
          <p:cNvCxnSpPr>
            <a:stCxn id="104" idx="6"/>
          </p:cNvCxnSpPr>
          <p:nvPr/>
        </p:nvCxnSpPr>
        <p:spPr>
          <a:xfrm flipV="1">
            <a:off x="539552" y="4171584"/>
            <a:ext cx="1047527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683365" y="3942681"/>
            <a:ext cx="70064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OHO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3383868" y="4234500"/>
            <a:ext cx="205942" cy="185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9" name="Gerade Verbindung mit Pfeil 108"/>
          <p:cNvCxnSpPr/>
          <p:nvPr/>
        </p:nvCxnSpPr>
        <p:spPr>
          <a:xfrm>
            <a:off x="1763688" y="4338107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2014304" y="4105947"/>
            <a:ext cx="117673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HTML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>
                <a:solidFill>
                  <a:schemeClr val="tx2"/>
                </a:solidFill>
              </a:rPr>
              <a:t>w</a:t>
            </a:r>
            <a:r>
              <a:rPr lang="de-DE" sz="1200" b="1" i="1" dirty="0" smtClean="0">
                <a:solidFill>
                  <a:schemeClr val="tx2"/>
                </a:solidFill>
              </a:rPr>
              <a:t>ith 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567297" y="4377816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3567297" y="4581128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707904" y="4158597"/>
            <a:ext cx="160646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5525048" y="4828601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6" name="Gerade Verbindung mit Pfeil 115"/>
          <p:cNvCxnSpPr/>
          <p:nvPr/>
        </p:nvCxnSpPr>
        <p:spPr>
          <a:xfrm>
            <a:off x="3573513" y="4891605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 flipH="1">
            <a:off x="3573513" y="5085184"/>
            <a:ext cx="198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3808046" y="4672386"/>
            <a:ext cx="157120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Groovy-Script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cxnSp>
        <p:nvCxnSpPr>
          <p:cNvPr id="119" name="Gerade Verbindung mit Pfeil 118"/>
          <p:cNvCxnSpPr/>
          <p:nvPr/>
        </p:nvCxnSpPr>
        <p:spPr>
          <a:xfrm flipH="1">
            <a:off x="1783853" y="6015776"/>
            <a:ext cx="161677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2215662" y="5800523"/>
            <a:ext cx="84689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horoscope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as 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5517729" y="1124744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Rechteck 138"/>
          <p:cNvSpPr/>
          <p:nvPr/>
        </p:nvSpPr>
        <p:spPr>
          <a:xfrm>
            <a:off x="5527354" y="4321971"/>
            <a:ext cx="219434" cy="30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89" name="Gruppieren 188"/>
          <p:cNvGrpSpPr/>
          <p:nvPr/>
        </p:nvGrpSpPr>
        <p:grpSpPr>
          <a:xfrm>
            <a:off x="2466276" y="1993365"/>
            <a:ext cx="928218" cy="476146"/>
            <a:chOff x="2466276" y="1993365"/>
            <a:chExt cx="928218" cy="476146"/>
          </a:xfrm>
        </p:grpSpPr>
        <p:grpSp>
          <p:nvGrpSpPr>
            <p:cNvPr id="186" name="Gruppieren 185"/>
            <p:cNvGrpSpPr/>
            <p:nvPr/>
          </p:nvGrpSpPr>
          <p:grpSpPr>
            <a:xfrm>
              <a:off x="3131842" y="2025039"/>
              <a:ext cx="262652" cy="444472"/>
              <a:chOff x="7908259" y="1429936"/>
              <a:chExt cx="262652" cy="444472"/>
            </a:xfrm>
          </p:grpSpPr>
          <p:cxnSp>
            <p:nvCxnSpPr>
              <p:cNvPr id="149" name="Gewinkelte Verbindung 148"/>
              <p:cNvCxnSpPr>
                <a:stCxn id="30" idx="1"/>
              </p:cNvCxnSpPr>
              <p:nvPr/>
            </p:nvCxnSpPr>
            <p:spPr>
              <a:xfrm rot="10800000" flipV="1">
                <a:off x="7908259" y="1429936"/>
                <a:ext cx="252027" cy="444472"/>
              </a:xfrm>
              <a:prstGeom prst="bentConnector2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mit Pfeil 173"/>
              <p:cNvCxnSpPr/>
              <p:nvPr/>
            </p:nvCxnSpPr>
            <p:spPr>
              <a:xfrm>
                <a:off x="7918911" y="1855158"/>
                <a:ext cx="252000" cy="9625"/>
              </a:xfrm>
              <a:prstGeom prst="straightConnector1">
                <a:avLst/>
              </a:prstGeom>
              <a:ln>
                <a:solidFill>
                  <a:schemeClr val="accent1">
                    <a:shade val="95000"/>
                    <a:satMod val="105000"/>
                    <a:alpha val="93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hteck 187"/>
            <p:cNvSpPr/>
            <p:nvPr/>
          </p:nvSpPr>
          <p:spPr>
            <a:xfrm>
              <a:off x="2466276" y="1993365"/>
              <a:ext cx="729879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ts val="1400"/>
                </a:lnSpc>
              </a:pPr>
              <a:r>
                <a:rPr lang="de-DE" sz="1200" b="1" i="1" dirty="0" smtClean="0">
                  <a:solidFill>
                    <a:schemeClr val="tx2"/>
                  </a:solidFill>
                </a:rPr>
                <a:t>combine</a:t>
              </a:r>
            </a:p>
            <a:p>
              <a:pPr algn="r">
                <a:lnSpc>
                  <a:spcPts val="1400"/>
                </a:lnSpc>
              </a:pPr>
              <a:r>
                <a:rPr lang="de-DE" sz="1200" b="1" i="1" dirty="0" smtClean="0">
                  <a:solidFill>
                    <a:schemeClr val="tx2"/>
                  </a:solidFill>
                </a:rPr>
                <a:t>scripts</a:t>
              </a:r>
              <a:endParaRPr lang="de-DE" sz="1200" b="1" i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87" y="5172966"/>
            <a:ext cx="1060796" cy="603556"/>
          </a:xfrm>
          <a:prstGeom prst="rect">
            <a:avLst/>
          </a:prstGeom>
        </p:spPr>
      </p:pic>
      <p:sp>
        <p:nvSpPr>
          <p:cNvPr id="191" name="Rechteck 190"/>
          <p:cNvSpPr/>
          <p:nvPr/>
        </p:nvSpPr>
        <p:spPr>
          <a:xfrm>
            <a:off x="4504701" y="5703911"/>
            <a:ext cx="189430" cy="31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2" name="Gerade Verbindung mit Pfeil 191"/>
          <p:cNvCxnSpPr/>
          <p:nvPr/>
        </p:nvCxnSpPr>
        <p:spPr>
          <a:xfrm>
            <a:off x="3573513" y="5745808"/>
            <a:ext cx="918532" cy="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 flipH="1" flipV="1">
            <a:off x="3580190" y="5932051"/>
            <a:ext cx="903132" cy="2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hteck 193"/>
          <p:cNvSpPr/>
          <p:nvPr/>
        </p:nvSpPr>
        <p:spPr>
          <a:xfrm>
            <a:off x="3877156" y="5893435"/>
            <a:ext cx="479811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html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3594308" y="5591874"/>
            <a:ext cx="852926" cy="357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exec with </a:t>
            </a:r>
          </a:p>
          <a:p>
            <a:pPr algn="ctr">
              <a:lnSpc>
                <a:spcPts val="10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input data</a:t>
            </a:r>
            <a:endParaRPr lang="de-DE" sz="1200" b="1" i="1" dirty="0">
              <a:solidFill>
                <a:schemeClr val="tx2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702646" y="767904"/>
            <a:ext cx="700640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request </a:t>
            </a:r>
          </a:p>
          <a:p>
            <a:pPr algn="ctr">
              <a:lnSpc>
                <a:spcPts val="1400"/>
              </a:lnSpc>
            </a:pPr>
            <a:r>
              <a:rPr lang="de-DE" sz="1200" b="1" i="1" dirty="0" smtClean="0">
                <a:solidFill>
                  <a:schemeClr val="tx2"/>
                </a:solidFill>
              </a:rPr>
              <a:t>OHO</a:t>
            </a:r>
            <a:endParaRPr lang="de-DE" sz="12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9805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Bildschirmpräsentation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Reik</dc:creator>
  <cp:lastModifiedBy>Oberrath, Reik</cp:lastModifiedBy>
  <cp:revision>63</cp:revision>
  <dcterms:created xsi:type="dcterms:W3CDTF">2020-01-26T15:16:19Z</dcterms:created>
  <dcterms:modified xsi:type="dcterms:W3CDTF">2020-08-20T14:54:34Z</dcterms:modified>
</cp:coreProperties>
</file>