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5284-9688-4608-8A3C-F1212C748CE4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069C-05B6-43CC-AD45-CB98499642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FB34-2143-4547-B773-0FC013FEAC15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2B59-772E-4855-A40F-072445F35D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D54D4-368B-4B9B-BA2F-F92F5FFDF7B0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A8C6-6922-4E69-AC24-35F8489A5D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2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DF8C-6B6B-42A3-8B9F-6751BD8AC493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85C5-728E-4AFF-8812-21E570865C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5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33AA-615D-4182-AABB-CC85589DDF5E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0CA1-1D98-4B3B-BB4A-A3DC44CF84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1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9D813-3A48-4F70-9673-B1EAEDFE5E34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CEB3-C55B-44BA-B29C-1D0FC7F918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36001-9B2F-4526-AAB8-E166A7C8A81F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6885-E032-4C6D-B2DB-90F4FC2E0EB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9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B2FD-4E33-422D-B425-58FB34E5D581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8A51E-C898-4468-A60A-FFA6929ED0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9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E9FF-D7DB-4204-8E48-5CA35E8F8CAB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BE3F-2625-485E-B768-40701ACF34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1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46974-FF22-4328-AC27-96FD307CE53B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466E-F06F-48F9-9A3C-36B61DBEEE7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0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B95E6-3FDF-46AB-9E8B-92BC981E8EB8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1108-D700-4C54-B812-2F34A120E7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1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C21C88-B68F-4269-A6F7-89820E42CA2D}" type="datetimeFigureOut">
              <a:rPr lang="de-DE"/>
              <a:pPr>
                <a:defRPr/>
              </a:pPr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92634D-5AF9-49D2-9377-284DADD1A0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6"/>
          <p:cNvGrpSpPr>
            <a:grpSpLocks/>
          </p:cNvGrpSpPr>
          <p:nvPr/>
        </p:nvGrpSpPr>
        <p:grpSpPr bwMode="auto">
          <a:xfrm>
            <a:off x="1547813" y="620713"/>
            <a:ext cx="1971675" cy="1322387"/>
            <a:chOff x="971600" y="1196752"/>
            <a:chExt cx="1972368" cy="1323033"/>
          </a:xfrm>
        </p:grpSpPr>
        <p:sp>
          <p:nvSpPr>
            <p:cNvPr id="2077" name="Textfeld 4"/>
            <p:cNvSpPr txBox="1">
              <a:spLocks noChangeArrowheads="1"/>
            </p:cNvSpPr>
            <p:nvPr/>
          </p:nvSpPr>
          <p:spPr bwMode="auto">
            <a:xfrm>
              <a:off x="971600" y="1196752"/>
              <a:ext cx="197236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b="1" i="1"/>
                <a:t>Office</a:t>
              </a:r>
            </a:p>
          </p:txBody>
        </p:sp>
        <p:sp>
          <p:nvSpPr>
            <p:cNvPr id="2078" name="Textfeld 5"/>
            <p:cNvSpPr txBox="1">
              <a:spLocks noChangeArrowheads="1"/>
            </p:cNvSpPr>
            <p:nvPr/>
          </p:nvSpPr>
          <p:spPr bwMode="auto">
            <a:xfrm>
              <a:off x="971600" y="1565678"/>
              <a:ext cx="1972368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sz="1400"/>
                <a:t>String </a:t>
              </a:r>
              <a:r>
                <a:rPr lang="de-DE" altLang="de-DE" sz="1400" b="1"/>
                <a:t>name</a:t>
              </a:r>
            </a:p>
            <a:p>
              <a:r>
                <a:rPr lang="de-DE" altLang="de-DE" sz="1400"/>
                <a:t>OfficeTypeEnum </a:t>
              </a:r>
              <a:r>
                <a:rPr lang="de-DE" altLang="de-DE" sz="1400" b="1"/>
                <a:t>type</a:t>
              </a:r>
            </a:p>
            <a:p>
              <a:r>
                <a:rPr lang="de-DE" altLang="de-DE" sz="1400" i="1"/>
                <a:t>Address </a:t>
              </a:r>
              <a:r>
                <a:rPr lang="de-DE" altLang="de-DE" sz="1400" b="1"/>
                <a:t>address</a:t>
              </a:r>
            </a:p>
            <a:p>
              <a:r>
                <a:rPr lang="de-DE" altLang="de-DE" sz="1400"/>
                <a:t>List&lt;</a:t>
              </a:r>
              <a:r>
                <a:rPr lang="de-DE" altLang="de-DE" sz="1400" i="1"/>
                <a:t>Member</a:t>
              </a:r>
              <a:r>
                <a:rPr lang="de-DE" altLang="de-DE" sz="1400"/>
                <a:t>&gt; </a:t>
              </a:r>
              <a:r>
                <a:rPr lang="de-DE" altLang="de-DE" sz="1400" b="1"/>
                <a:t>members</a:t>
              </a:r>
            </a:p>
          </p:txBody>
        </p:sp>
      </p:grpSp>
      <p:grpSp>
        <p:nvGrpSpPr>
          <p:cNvPr id="2051" name="Gruppieren 7"/>
          <p:cNvGrpSpPr>
            <a:grpSpLocks/>
          </p:cNvGrpSpPr>
          <p:nvPr/>
        </p:nvGrpSpPr>
        <p:grpSpPr bwMode="auto">
          <a:xfrm>
            <a:off x="4643438" y="620713"/>
            <a:ext cx="2160587" cy="1322387"/>
            <a:chOff x="971600" y="1196752"/>
            <a:chExt cx="2160240" cy="1323033"/>
          </a:xfrm>
        </p:grpSpPr>
        <p:sp>
          <p:nvSpPr>
            <p:cNvPr id="2075" name="Textfeld 8"/>
            <p:cNvSpPr txBox="1">
              <a:spLocks noChangeArrowheads="1"/>
            </p:cNvSpPr>
            <p:nvPr/>
          </p:nvSpPr>
          <p:spPr bwMode="auto">
            <a:xfrm>
              <a:off x="971600" y="1196752"/>
              <a:ext cx="216024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b="1" i="1"/>
                <a:t>Member</a:t>
              </a:r>
            </a:p>
          </p:txBody>
        </p:sp>
        <p:sp>
          <p:nvSpPr>
            <p:cNvPr id="2076" name="Textfeld 9"/>
            <p:cNvSpPr txBox="1">
              <a:spLocks noChangeArrowheads="1"/>
            </p:cNvSpPr>
            <p:nvPr/>
          </p:nvSpPr>
          <p:spPr bwMode="auto">
            <a:xfrm>
              <a:off x="971600" y="1565678"/>
              <a:ext cx="2160240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sz="1400"/>
                <a:t>Long </a:t>
              </a:r>
              <a:r>
                <a:rPr lang="de-DE" altLang="de-DE" sz="1400" b="1"/>
                <a:t>membershipNumber</a:t>
              </a:r>
            </a:p>
            <a:p>
              <a:r>
                <a:rPr lang="de-DE" altLang="de-DE" sz="1400"/>
                <a:t>boolean </a:t>
              </a:r>
              <a:r>
                <a:rPr lang="de-DE" altLang="de-DE" sz="1400" b="1"/>
                <a:t>active</a:t>
              </a:r>
            </a:p>
            <a:p>
              <a:r>
                <a:rPr lang="de-DE" altLang="de-DE" sz="1400"/>
                <a:t>MemberRoleEnum </a:t>
              </a:r>
              <a:r>
                <a:rPr lang="de-DE" altLang="de-DE" sz="1400" b="1"/>
                <a:t>role</a:t>
              </a:r>
            </a:p>
            <a:p>
              <a:r>
                <a:rPr lang="de-DE" altLang="de-DE" sz="1400"/>
                <a:t>List&lt;</a:t>
              </a:r>
              <a:r>
                <a:rPr lang="de-DE" altLang="de-DE" sz="1400" i="1"/>
                <a:t>Office</a:t>
              </a:r>
              <a:r>
                <a:rPr lang="de-DE" altLang="de-DE" sz="1400"/>
                <a:t>&gt; </a:t>
              </a:r>
              <a:r>
                <a:rPr lang="de-DE" altLang="de-DE" sz="1400" b="1"/>
                <a:t>offices</a:t>
              </a:r>
            </a:p>
          </p:txBody>
        </p:sp>
      </p:grpSp>
      <p:grpSp>
        <p:nvGrpSpPr>
          <p:cNvPr id="2052" name="Gruppieren 10"/>
          <p:cNvGrpSpPr>
            <a:grpSpLocks/>
          </p:cNvGrpSpPr>
          <p:nvPr/>
        </p:nvGrpSpPr>
        <p:grpSpPr bwMode="auto">
          <a:xfrm>
            <a:off x="1547813" y="2906713"/>
            <a:ext cx="1971675" cy="1323975"/>
            <a:chOff x="971600" y="1196752"/>
            <a:chExt cx="1972368" cy="1323671"/>
          </a:xfrm>
        </p:grpSpPr>
        <p:sp>
          <p:nvSpPr>
            <p:cNvPr id="2073" name="Textfeld 11"/>
            <p:cNvSpPr txBox="1">
              <a:spLocks noChangeArrowheads="1"/>
            </p:cNvSpPr>
            <p:nvPr/>
          </p:nvSpPr>
          <p:spPr bwMode="auto">
            <a:xfrm>
              <a:off x="971600" y="1196752"/>
              <a:ext cx="197236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b="1" i="1"/>
                <a:t>Address</a:t>
              </a:r>
            </a:p>
          </p:txBody>
        </p:sp>
        <p:sp>
          <p:nvSpPr>
            <p:cNvPr id="2074" name="Textfeld 12"/>
            <p:cNvSpPr txBox="1">
              <a:spLocks noChangeArrowheads="1"/>
            </p:cNvSpPr>
            <p:nvPr/>
          </p:nvSpPr>
          <p:spPr bwMode="auto">
            <a:xfrm>
              <a:off x="971600" y="1566316"/>
              <a:ext cx="1972368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sz="1400"/>
                <a:t>String </a:t>
              </a:r>
              <a:r>
                <a:rPr lang="de-DE" altLang="de-DE" sz="1400" b="1"/>
                <a:t>street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postcode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city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country</a:t>
              </a:r>
            </a:p>
          </p:txBody>
        </p:sp>
      </p:grpSp>
      <p:grpSp>
        <p:nvGrpSpPr>
          <p:cNvPr id="2053" name="Gruppieren 13"/>
          <p:cNvGrpSpPr>
            <a:grpSpLocks/>
          </p:cNvGrpSpPr>
          <p:nvPr/>
        </p:nvGrpSpPr>
        <p:grpSpPr bwMode="auto">
          <a:xfrm>
            <a:off x="4716463" y="2906713"/>
            <a:ext cx="2016125" cy="1538287"/>
            <a:chOff x="971600" y="1196752"/>
            <a:chExt cx="2016224" cy="1539115"/>
          </a:xfrm>
        </p:grpSpPr>
        <p:sp>
          <p:nvSpPr>
            <p:cNvPr id="2071" name="Textfeld 14"/>
            <p:cNvSpPr txBox="1">
              <a:spLocks noChangeArrowheads="1"/>
            </p:cNvSpPr>
            <p:nvPr/>
          </p:nvSpPr>
          <p:spPr bwMode="auto">
            <a:xfrm>
              <a:off x="971600" y="1196752"/>
              <a:ext cx="201622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b="1" i="1"/>
                <a:t>Person</a:t>
              </a:r>
            </a:p>
          </p:txBody>
        </p:sp>
        <p:sp>
          <p:nvSpPr>
            <p:cNvPr id="2072" name="Textfeld 15"/>
            <p:cNvSpPr txBox="1">
              <a:spLocks noChangeArrowheads="1"/>
            </p:cNvSpPr>
            <p:nvPr/>
          </p:nvSpPr>
          <p:spPr bwMode="auto">
            <a:xfrm>
              <a:off x="971600" y="1566316"/>
              <a:ext cx="2016224" cy="11695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sz="1400"/>
                <a:t>String </a:t>
              </a:r>
              <a:r>
                <a:rPr lang="de-DE" altLang="de-DE" sz="1400" b="1"/>
                <a:t>firstname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lastname</a:t>
              </a:r>
            </a:p>
            <a:p>
              <a:r>
                <a:rPr lang="de-DE" altLang="de-DE" sz="1400"/>
                <a:t>Long </a:t>
              </a:r>
              <a:r>
                <a:rPr lang="de-DE" altLang="de-DE" sz="1400" b="1"/>
                <a:t>age</a:t>
              </a:r>
            </a:p>
            <a:p>
              <a:r>
                <a:rPr lang="de-DE" altLang="de-DE" sz="1400" i="1"/>
                <a:t>Contact </a:t>
              </a:r>
              <a:r>
                <a:rPr lang="de-DE" altLang="de-DE" sz="1400" b="1"/>
                <a:t>contact</a:t>
              </a:r>
            </a:p>
            <a:p>
              <a:r>
                <a:rPr lang="de-DE" altLang="de-DE" sz="1400"/>
                <a:t>List&lt;</a:t>
              </a:r>
              <a:r>
                <a:rPr lang="de-DE" altLang="de-DE" sz="1400" i="1"/>
                <a:t>Address</a:t>
              </a:r>
              <a:r>
                <a:rPr lang="de-DE" altLang="de-DE" sz="1400"/>
                <a:t>&gt; </a:t>
              </a:r>
              <a:r>
                <a:rPr lang="de-DE" altLang="de-DE" sz="1400" b="1"/>
                <a:t>addresses</a:t>
              </a:r>
            </a:p>
          </p:txBody>
        </p:sp>
      </p:grpSp>
      <p:grpSp>
        <p:nvGrpSpPr>
          <p:cNvPr id="2054" name="Gruppieren 16"/>
          <p:cNvGrpSpPr>
            <a:grpSpLocks/>
          </p:cNvGrpSpPr>
          <p:nvPr/>
        </p:nvGrpSpPr>
        <p:grpSpPr bwMode="auto">
          <a:xfrm>
            <a:off x="4733925" y="5273675"/>
            <a:ext cx="1998663" cy="1108075"/>
            <a:chOff x="971600" y="1196752"/>
            <a:chExt cx="1998392" cy="1108228"/>
          </a:xfrm>
        </p:grpSpPr>
        <p:sp>
          <p:nvSpPr>
            <p:cNvPr id="2069" name="Textfeld 17"/>
            <p:cNvSpPr txBox="1">
              <a:spLocks noChangeArrowheads="1"/>
            </p:cNvSpPr>
            <p:nvPr/>
          </p:nvSpPr>
          <p:spPr bwMode="auto">
            <a:xfrm>
              <a:off x="971600" y="1196752"/>
              <a:ext cx="199839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b="1" i="1"/>
                <a:t>Contact</a:t>
              </a:r>
            </a:p>
          </p:txBody>
        </p:sp>
        <p:sp>
          <p:nvSpPr>
            <p:cNvPr id="2070" name="Textfeld 18"/>
            <p:cNvSpPr txBox="1">
              <a:spLocks noChangeArrowheads="1"/>
            </p:cNvSpPr>
            <p:nvPr/>
          </p:nvSpPr>
          <p:spPr bwMode="auto">
            <a:xfrm>
              <a:off x="971600" y="1566316"/>
              <a:ext cx="1998392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de-DE" sz="1400" i="1"/>
                <a:t>Person </a:t>
              </a:r>
              <a:r>
                <a:rPr lang="de-DE" altLang="de-DE" sz="1400" b="1"/>
                <a:t>person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mobile</a:t>
              </a:r>
            </a:p>
            <a:p>
              <a:r>
                <a:rPr lang="de-DE" altLang="de-DE" sz="1400"/>
                <a:t>String </a:t>
              </a:r>
              <a:r>
                <a:rPr lang="de-DE" altLang="de-DE" sz="1400" b="1"/>
                <a:t>email</a:t>
              </a:r>
            </a:p>
          </p:txBody>
        </p:sp>
      </p:grpSp>
      <p:cxnSp>
        <p:nvCxnSpPr>
          <p:cNvPr id="21" name="Gerade Verbindung 20"/>
          <p:cNvCxnSpPr>
            <a:stCxn id="2077" idx="3"/>
            <a:endCxn id="2075" idx="1"/>
          </p:cNvCxnSpPr>
          <p:nvPr/>
        </p:nvCxnSpPr>
        <p:spPr>
          <a:xfrm>
            <a:off x="3519488" y="804863"/>
            <a:ext cx="11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2073" idx="3"/>
            <a:endCxn id="2071" idx="1"/>
          </p:cNvCxnSpPr>
          <p:nvPr/>
        </p:nvCxnSpPr>
        <p:spPr>
          <a:xfrm>
            <a:off x="3519488" y="3090863"/>
            <a:ext cx="1196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072" idx="2"/>
            <a:endCxn id="2069" idx="0"/>
          </p:cNvCxnSpPr>
          <p:nvPr/>
        </p:nvCxnSpPr>
        <p:spPr>
          <a:xfrm>
            <a:off x="5724525" y="4445000"/>
            <a:ext cx="7938" cy="8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078" idx="2"/>
            <a:endCxn id="2073" idx="0"/>
          </p:cNvCxnSpPr>
          <p:nvPr/>
        </p:nvCxnSpPr>
        <p:spPr>
          <a:xfrm>
            <a:off x="2533650" y="1943100"/>
            <a:ext cx="0" cy="96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076" idx="2"/>
            <a:endCxn id="31" idx="3"/>
          </p:cNvCxnSpPr>
          <p:nvPr/>
        </p:nvCxnSpPr>
        <p:spPr>
          <a:xfrm>
            <a:off x="5724525" y="1943100"/>
            <a:ext cx="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leichschenkliges Dreieck 30"/>
          <p:cNvSpPr/>
          <p:nvPr/>
        </p:nvSpPr>
        <p:spPr>
          <a:xfrm flipV="1">
            <a:off x="5580063" y="2720975"/>
            <a:ext cx="287337" cy="184150"/>
          </a:xfrm>
          <a:prstGeom prst="triangl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61" name="Textfeld 35"/>
          <p:cNvSpPr txBox="1">
            <a:spLocks noChangeArrowheads="1"/>
          </p:cNvSpPr>
          <p:nvPr/>
        </p:nvSpPr>
        <p:spPr bwMode="auto">
          <a:xfrm>
            <a:off x="3506788" y="560388"/>
            <a:ext cx="41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1..*</a:t>
            </a:r>
          </a:p>
        </p:txBody>
      </p:sp>
      <p:sp>
        <p:nvSpPr>
          <p:cNvPr id="2062" name="Textfeld 36"/>
          <p:cNvSpPr txBox="1">
            <a:spLocks noChangeArrowheads="1"/>
          </p:cNvSpPr>
          <p:nvPr/>
        </p:nvSpPr>
        <p:spPr bwMode="auto">
          <a:xfrm>
            <a:off x="4298950" y="549275"/>
            <a:ext cx="417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0..*</a:t>
            </a:r>
          </a:p>
        </p:txBody>
      </p:sp>
      <p:sp>
        <p:nvSpPr>
          <p:cNvPr id="2063" name="Textfeld 37"/>
          <p:cNvSpPr txBox="1">
            <a:spLocks noChangeArrowheads="1"/>
          </p:cNvSpPr>
          <p:nvPr/>
        </p:nvSpPr>
        <p:spPr bwMode="auto">
          <a:xfrm>
            <a:off x="4500563" y="2863850"/>
            <a:ext cx="261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64" name="Textfeld 38"/>
          <p:cNvSpPr txBox="1">
            <a:spLocks noChangeArrowheads="1"/>
          </p:cNvSpPr>
          <p:nvPr/>
        </p:nvSpPr>
        <p:spPr bwMode="auto">
          <a:xfrm>
            <a:off x="3471863" y="2863850"/>
            <a:ext cx="415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1..*</a:t>
            </a:r>
          </a:p>
        </p:txBody>
      </p:sp>
      <p:sp>
        <p:nvSpPr>
          <p:cNvPr id="2065" name="Textfeld 39"/>
          <p:cNvSpPr txBox="1">
            <a:spLocks noChangeArrowheads="1"/>
          </p:cNvSpPr>
          <p:nvPr/>
        </p:nvSpPr>
        <p:spPr bwMode="auto">
          <a:xfrm>
            <a:off x="2508250" y="1922463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66" name="Textfeld 40"/>
          <p:cNvSpPr txBox="1">
            <a:spLocks noChangeArrowheads="1"/>
          </p:cNvSpPr>
          <p:nvPr/>
        </p:nvSpPr>
        <p:spPr bwMode="auto">
          <a:xfrm>
            <a:off x="2508250" y="264795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67" name="Textfeld 41"/>
          <p:cNvSpPr txBox="1">
            <a:spLocks noChangeArrowheads="1"/>
          </p:cNvSpPr>
          <p:nvPr/>
        </p:nvSpPr>
        <p:spPr bwMode="auto">
          <a:xfrm>
            <a:off x="5676900" y="4437063"/>
            <a:ext cx="263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68" name="Textfeld 42"/>
          <p:cNvSpPr txBox="1">
            <a:spLocks noChangeArrowheads="1"/>
          </p:cNvSpPr>
          <p:nvPr/>
        </p:nvSpPr>
        <p:spPr bwMode="auto">
          <a:xfrm>
            <a:off x="5665788" y="5024438"/>
            <a:ext cx="419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de-DE" sz="1200">
                <a:solidFill>
                  <a:srgbClr val="0070C0"/>
                </a:solidFill>
              </a:rPr>
              <a:t>0..1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Arial</vt:lpstr>
      <vt:lpstr>Larissa</vt:lpstr>
      <vt:lpstr>PowerPoint-Präsentation</vt:lpstr>
    </vt:vector>
  </TitlesOfParts>
  <Company>Vereine Creditreform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Oberrath, Reik</dc:creator>
  <cp:lastModifiedBy>Oberrath, Reik</cp:lastModifiedBy>
  <cp:revision>10</cp:revision>
  <dcterms:created xsi:type="dcterms:W3CDTF">2015-05-15T12:24:48Z</dcterms:created>
  <dcterms:modified xsi:type="dcterms:W3CDTF">2015-06-03T15:03:33Z</dcterms:modified>
</cp:coreProperties>
</file>