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82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</a:t>
            </a:r>
            <a:r>
              <a:rPr lang="en-US" dirty="0" smtClean="0"/>
              <a:t>modify an existing order </a:t>
            </a:r>
            <a:r>
              <a:rPr lang="en-US" dirty="0"/>
              <a:t>in order to </a:t>
            </a:r>
            <a:r>
              <a:rPr lang="en-US" dirty="0" smtClean="0"/>
              <a:t>adapt to changing conditions.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6042" y="3066916"/>
            <a:ext cx="183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r>
              <a:rPr lang="de-DE" sz="2000" b="1" dirty="0" smtClean="0"/>
              <a:t> System 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Documentation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94882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latin typeface="Arial" charset="0"/>
                <a:cs typeface="Arial" charset="0"/>
              </a:rPr>
              <a:t>Documentation</a:t>
            </a:r>
            <a:r>
              <a:rPr lang="de-DE" sz="1400" dirty="0" smtClean="0">
                <a:latin typeface="Arial" charset="0"/>
                <a:cs typeface="Arial" charset="0"/>
              </a:rPr>
              <a:t>, </a:t>
            </a:r>
            <a:r>
              <a:rPr lang="de-DE" sz="1400" dirty="0">
                <a:latin typeface="Arial" charset="0"/>
                <a:cs typeface="Arial" charset="0"/>
              </a:rPr>
              <a:t>Tests </a:t>
            </a:r>
            <a:r>
              <a:rPr lang="de-DE" sz="1400" dirty="0" err="1">
                <a:latin typeface="Arial" charset="0"/>
                <a:cs typeface="Arial" charset="0"/>
              </a:rPr>
              <a:t>and</a:t>
            </a:r>
            <a:endParaRPr lang="de-DE" sz="1400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latin typeface="Arial" charset="0"/>
                <a:cs typeface="Arial" charset="0"/>
              </a:rPr>
              <a:t>Domain </a:t>
            </a:r>
            <a:r>
              <a:rPr lang="de-DE" sz="1400" dirty="0" err="1">
                <a:latin typeface="Arial" charset="0"/>
                <a:cs typeface="Arial" charset="0"/>
              </a:rPr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Documentation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Arial" charset="0"/>
                <a:cs typeface="Arial" charset="0"/>
              </a:rPr>
              <a:t>always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up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to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date</a:t>
            </a:r>
            <a:r>
              <a:rPr lang="de-DE" sz="1400" dirty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Management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1961</Words>
  <Application>Microsoft Office PowerPoint</Application>
  <PresentationFormat>Breitbild</PresentationFormat>
  <Paragraphs>572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65</cp:revision>
  <dcterms:created xsi:type="dcterms:W3CDTF">2018-07-16T07:50:34Z</dcterms:created>
  <dcterms:modified xsi:type="dcterms:W3CDTF">2019-02-07T07:13:34Z</dcterms:modified>
</cp:coreProperties>
</file>